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sldIdLst>
    <p:sldId id="258" r:id="rId3"/>
    <p:sldId id="257" r:id="rId4"/>
    <p:sldId id="256" r:id="rId5"/>
    <p:sldId id="259" r:id="rId6"/>
    <p:sldId id="287" r:id="rId7"/>
    <p:sldId id="294" r:id="rId8"/>
    <p:sldId id="281" r:id="rId9"/>
    <p:sldId id="293" r:id="rId10"/>
    <p:sldId id="286" r:id="rId11"/>
    <p:sldId id="292" r:id="rId12"/>
    <p:sldId id="298" r:id="rId13"/>
    <p:sldId id="297" r:id="rId14"/>
    <p:sldId id="299" r:id="rId15"/>
    <p:sldId id="279" r:id="rId16"/>
    <p:sldId id="295" r:id="rId17"/>
    <p:sldId id="301" r:id="rId18"/>
    <p:sldId id="26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91C"/>
    <a:srgbClr val="165DCA"/>
    <a:srgbClr val="89CCFF"/>
    <a:srgbClr val="9FB7E1"/>
    <a:srgbClr val="7C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6" autoAdjust="0"/>
    <p:restoredTop sz="94118" autoAdjust="0"/>
  </p:normalViewPr>
  <p:slideViewPr>
    <p:cSldViewPr snapToGrid="0">
      <p:cViewPr varScale="1">
        <p:scale>
          <a:sx n="61" d="100"/>
          <a:sy n="61" d="100"/>
        </p:scale>
        <p:origin x="77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BEDC0-41D2-45F3-935A-33FD05A1997A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14A11-78B9-4FBF-A077-C995D8D85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16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14A11-78B9-4FBF-A077-C995D8D85A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19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14A11-78B9-4FBF-A077-C995D8D85AE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5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CF13A-544A-4BE6-8862-3FF5BC795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9F8266-3CC3-406C-8684-9851D1205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933F26-D1BD-4301-A7C2-99186891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54540-57D9-4C03-9450-2A580EEE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6B3B5E-8AAC-4175-A0B8-C14108B6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1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06ABE-85CE-4886-BF69-60F2DBD5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D00EFA-092F-428F-9064-1507DC00B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616C6-75FC-460A-8037-5133AD37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923D67-7B3F-4D8C-92FF-E90278A9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F3D85-8CB6-4246-87C6-78C797C5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06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9C6012-0582-44F2-91B3-FFE03B56B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3D3267-EB18-43FF-9030-5DE5CBD89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E8012C-2A7E-47BF-90CF-F0F81A0C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4FDD0-830C-4B3E-B273-7092F2C6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151D60-E95B-4125-A09A-6C311EBF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1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23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pos="7446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pos="234">
          <p15:clr>
            <a:srgbClr val="FBAE40"/>
          </p15:clr>
        </p15:guide>
        <p15:guide id="8" orient="horz" pos="40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57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7446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pos="234">
          <p15:clr>
            <a:srgbClr val="FBAE40"/>
          </p15:clr>
        </p15:guide>
        <p15:guide id="8" orient="horz" pos="40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7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BF10C-BCF0-4C78-B21C-EE1A1B66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5358-998C-4384-83FA-5735D6805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9ABC90-A399-40AB-89AE-FCADB850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048747-16B6-49D4-B73C-C04DE2EC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5DF7FE-BE94-434E-8108-71616DFB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72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3045B-2165-4866-823C-26E7814D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4FB274-8FE7-4A15-BF50-B1EBEE811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7DCB92-D763-40E2-8571-ADB41CB9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AFFAE6-E977-4A37-8BBD-75779725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40D74E-06DB-4F38-92A6-86D5A07E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3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B2238-EB6D-4806-8427-EA5C1109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79390E-50B6-4714-B6A1-157B0EF26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6F7C00-9002-49F8-8635-E44F3A7B6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63B5C4-E5FF-481A-8F82-882EC2DB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328753-E515-450E-932C-E067E1EF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14725-66C3-4BB7-A93A-33645158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9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BE3E0-F4AF-4855-8602-16E10123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118598-68BB-4BCA-BE64-4849BE3FA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4344B3-6386-4FEF-B4D3-7843C304F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28AEE9-66AE-49A1-97FC-C056852D5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AF8440-B092-4327-BB46-229946A32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499184-3AB5-4020-9A97-5140F7B5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58DB64-EA8A-4060-93F0-AC2D9699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2E75E1-7934-4D17-955C-D5571D41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10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9B9F6-E744-4CD0-9239-AF2EE2AC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D659F6-46D5-4579-9A0B-18CF9251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52B68B-7C72-4B1C-87EC-C37C929E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CD5EA8-8603-480B-8324-02F23E64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3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160A2A-060E-450B-9A44-02C40D4E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8D09BF-509B-427D-A5BA-5D0223FE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8E922D-5A9F-410A-B595-75DEA2B8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02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B7F69-FB32-43EA-A360-76FDD88B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D9EB8-6570-4D8E-AC6B-3C49E6D57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676FAC-7811-4DF8-B95E-EFF338740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3E7C6-550D-4065-8044-F93DA173F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22DC70-23B5-4490-B1C5-03DC60560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A56DE2-C67C-4352-BE4A-F9B91DEA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03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791CE-AE38-4730-9E89-04C78B4D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B0BE4E-7166-4AE5-90FE-5483FDFCE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761BE6-5573-4F69-A96E-7ED87AF70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7D6A4B-F5CC-4725-BE9B-6509DA56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4DD69E-0DFE-43EB-A689-C55D4B3D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B0346D-5FC0-4ADA-8B0D-3EDF9D96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9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A734D8-F703-4E26-8D13-9BDEF79D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45858F-A883-464A-86DD-86791C81B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5BA04-DAFA-436C-A5CF-1F1B6A723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F8148-6898-45F9-A6DA-A2E61A3DD441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989458-397F-4E6F-8355-1BE1184A2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E0BC8-1BA9-4106-BF07-03121BBF7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29DB8-9BDA-483B-86AE-E6FB8C1AA0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38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4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>
          <p15:clr>
            <a:srgbClr val="F26B43"/>
          </p15:clr>
        </p15:guide>
        <p15:guide id="4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08BD90-A024-47C2-BB82-C9CED2F91811}"/>
              </a:ext>
            </a:extLst>
          </p:cNvPr>
          <p:cNvSpPr txBox="1"/>
          <p:nvPr/>
        </p:nvSpPr>
        <p:spPr>
          <a:xfrm>
            <a:off x="0" y="32004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lang="zh-CN" altLang="en-US" sz="4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6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E96A308-5B5F-4B41-9924-5ADD58A39F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E46AEB-5E12-4B03-B4C5-0053F79CC821}"/>
              </a:ext>
            </a:extLst>
          </p:cNvPr>
          <p:cNvGrpSpPr/>
          <p:nvPr/>
        </p:nvGrpSpPr>
        <p:grpSpPr>
          <a:xfrm>
            <a:off x="4078232" y="1573740"/>
            <a:ext cx="4035537" cy="3535548"/>
            <a:chOff x="9410941" y="653012"/>
            <a:chExt cx="2055787" cy="1801080"/>
          </a:xfrm>
          <a:gradFill>
            <a:gsLst>
              <a:gs pos="0">
                <a:srgbClr val="0066FF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</p:grpSpPr>
        <p:sp>
          <p:nvSpPr>
            <p:cNvPr id="37" name="图形 1026">
              <a:extLst>
                <a:ext uri="{FF2B5EF4-FFF2-40B4-BE49-F238E27FC236}">
                  <a16:creationId xmlns:a16="http://schemas.microsoft.com/office/drawing/2014/main" id="{320AD17E-F710-4898-ABD2-AC24E8592AA9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8" name="图形 1026">
              <a:extLst>
                <a:ext uri="{FF2B5EF4-FFF2-40B4-BE49-F238E27FC236}">
                  <a16:creationId xmlns:a16="http://schemas.microsoft.com/office/drawing/2014/main" id="{5F93B0FB-7421-4D0E-8F5B-839326CFC5F0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 rot="5400000">
            <a:off x="1320799" y="3501977"/>
            <a:ext cx="9550403" cy="9550400"/>
            <a:chOff x="-4553624" y="-5066128"/>
            <a:chExt cx="8220333" cy="8220333"/>
          </a:xfrm>
          <a:gradFill flip="none" rotWithShape="1">
            <a:gsLst>
              <a:gs pos="0">
                <a:srgbClr val="0066FF"/>
              </a:gs>
              <a:gs pos="100000">
                <a:srgbClr val="00B0F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883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616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72E0127-E334-4CB8-9F47-4C361302C68A}"/>
              </a:ext>
            </a:extLst>
          </p:cNvPr>
          <p:cNvGrpSpPr/>
          <p:nvPr/>
        </p:nvGrpSpPr>
        <p:grpSpPr>
          <a:xfrm>
            <a:off x="10628289" y="4035403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87" name="iconfont-1191-801535">
              <a:extLst>
                <a:ext uri="{FF2B5EF4-FFF2-40B4-BE49-F238E27FC236}">
                  <a16:creationId xmlns:a16="http://schemas.microsoft.com/office/drawing/2014/main" id="{63D5A5E7-071E-4EEB-A456-A77774452305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88" name="iconfont-1191-801535">
              <a:extLst>
                <a:ext uri="{FF2B5EF4-FFF2-40B4-BE49-F238E27FC236}">
                  <a16:creationId xmlns:a16="http://schemas.microsoft.com/office/drawing/2014/main" id="{F2E159E7-7453-4966-BBB4-EBC6CD199AB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17B8DF8-B60E-4463-A0EA-CF5ECC583135}"/>
              </a:ext>
            </a:extLst>
          </p:cNvPr>
          <p:cNvGrpSpPr/>
          <p:nvPr/>
        </p:nvGrpSpPr>
        <p:grpSpPr>
          <a:xfrm rot="13365221">
            <a:off x="8714805" y="438966"/>
            <a:ext cx="1883228" cy="2153890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90" name="iconfont-11910-5686568">
              <a:extLst>
                <a:ext uri="{FF2B5EF4-FFF2-40B4-BE49-F238E27FC236}">
                  <a16:creationId xmlns:a16="http://schemas.microsoft.com/office/drawing/2014/main" id="{407EC322-5D11-46E3-9896-6E612B4CE5B5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1" name="iconfont-11910-5686568">
              <a:extLst>
                <a:ext uri="{FF2B5EF4-FFF2-40B4-BE49-F238E27FC236}">
                  <a16:creationId xmlns:a16="http://schemas.microsoft.com/office/drawing/2014/main" id="{7D2BCBF1-6A5F-490B-9D8D-71BEFE9DEF7E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14" name="矩形 13">
            <a:extLst>
              <a:ext uri="{FF2B5EF4-FFF2-40B4-BE49-F238E27FC236}">
                <a16:creationId xmlns:a16="http://schemas.microsoft.com/office/drawing/2014/main" id="{E9D7417A-5757-41DD-831A-4552A6BC9831}"/>
              </a:ext>
            </a:extLst>
          </p:cNvPr>
          <p:cNvSpPr/>
          <p:nvPr/>
        </p:nvSpPr>
        <p:spPr>
          <a:xfrm>
            <a:off x="-123825" y="-143823"/>
            <a:ext cx="12439650" cy="7271618"/>
          </a:xfrm>
          <a:prstGeom prst="rect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27000" dist="139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D951887-359D-4EE2-8D64-30F8F5EFF2A6}"/>
              </a:ext>
            </a:extLst>
          </p:cNvPr>
          <p:cNvGrpSpPr/>
          <p:nvPr/>
        </p:nvGrpSpPr>
        <p:grpSpPr>
          <a:xfrm rot="19682585">
            <a:off x="1959680" y="512192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48" name="iconfont-1191-801535">
              <a:extLst>
                <a:ext uri="{FF2B5EF4-FFF2-40B4-BE49-F238E27FC236}">
                  <a16:creationId xmlns:a16="http://schemas.microsoft.com/office/drawing/2014/main" id="{240C2A6D-4A3C-4935-994E-DCFCA540880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9" name="iconfont-1191-801535">
              <a:extLst>
                <a:ext uri="{FF2B5EF4-FFF2-40B4-BE49-F238E27FC236}">
                  <a16:creationId xmlns:a16="http://schemas.microsoft.com/office/drawing/2014/main" id="{AFB95C77-ABD0-4053-A079-9B02E9A386C3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315382C-15D6-4177-AEF7-7A55122DFF44}"/>
              </a:ext>
            </a:extLst>
          </p:cNvPr>
          <p:cNvGrpSpPr/>
          <p:nvPr/>
        </p:nvGrpSpPr>
        <p:grpSpPr>
          <a:xfrm>
            <a:off x="2193375" y="-1926251"/>
            <a:ext cx="2294078" cy="1782427"/>
            <a:chOff x="13533051" y="-1862685"/>
            <a:chExt cx="1504033" cy="1518662"/>
          </a:xfrm>
          <a:solidFill>
            <a:srgbClr val="121416"/>
          </a:solidFill>
        </p:grpSpPr>
        <p:sp>
          <p:nvSpPr>
            <p:cNvPr id="53" name="图形 74">
              <a:extLst>
                <a:ext uri="{FF2B5EF4-FFF2-40B4-BE49-F238E27FC236}">
                  <a16:creationId xmlns:a16="http://schemas.microsoft.com/office/drawing/2014/main" id="{958A0316-F15B-4A63-8E49-29BE7EF9E5B3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54" name="图形 74">
              <a:extLst>
                <a:ext uri="{FF2B5EF4-FFF2-40B4-BE49-F238E27FC236}">
                  <a16:creationId xmlns:a16="http://schemas.microsoft.com/office/drawing/2014/main" id="{9B831966-9D0C-4CE3-A37A-C888CF8FB5B0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4A2EAC0-19CA-43DA-BC5C-A5BE49002077}"/>
              </a:ext>
            </a:extLst>
          </p:cNvPr>
          <p:cNvSpPr/>
          <p:nvPr/>
        </p:nvSpPr>
        <p:spPr>
          <a:xfrm>
            <a:off x="6740759" y="255438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AE2CF19-BDD7-4ED1-BCE9-59356E9EAE91}"/>
              </a:ext>
            </a:extLst>
          </p:cNvPr>
          <p:cNvGrpSpPr/>
          <p:nvPr/>
        </p:nvGrpSpPr>
        <p:grpSpPr>
          <a:xfrm>
            <a:off x="707489" y="1970686"/>
            <a:ext cx="6088547" cy="3142087"/>
            <a:chOff x="656665" y="2570002"/>
            <a:chExt cx="7541216" cy="3891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491325B-CB73-4797-8521-3B0438DEF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23" y="2831304"/>
              <a:ext cx="6940208" cy="3369156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AADB58F-942B-44E2-BDBB-2A84FD74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81393" y="745274"/>
              <a:ext cx="3891759" cy="754121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1" name="Rounded Rectangle 112-mask-mask">
            <a:extLst>
              <a:ext uri="{FF2B5EF4-FFF2-40B4-BE49-F238E27FC236}">
                <a16:creationId xmlns:a16="http://schemas.microsoft.com/office/drawing/2014/main" id="{A145B7D6-6324-4EFA-B8BE-C81331A40FE2}"/>
              </a:ext>
            </a:extLst>
          </p:cNvPr>
          <p:cNvSpPr/>
          <p:nvPr/>
        </p:nvSpPr>
        <p:spPr>
          <a:xfrm>
            <a:off x="7237017" y="1904867"/>
            <a:ext cx="4934640" cy="3222416"/>
          </a:xfrm>
          <a:prstGeom prst="roundRect">
            <a:avLst>
              <a:gd name="adj" fmla="val 4921"/>
            </a:avLst>
          </a:prstGeom>
          <a:solidFill>
            <a:schemeClr val="bg1"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人脸识别</a:t>
            </a:r>
            <a:endParaRPr lang="en-US" altLang="zh-CN" sz="20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600" dirty="0">
                <a:gradFill flip="none" rotWithShape="1">
                  <a:gsLst>
                    <a:gs pos="0">
                      <a:srgbClr val="0070C0">
                        <a:lumMod val="35000"/>
                        <a:lumOff val="65000"/>
                      </a:srgbClr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只有对应家庭成员才可以打开设备进行控制</a:t>
            </a:r>
            <a:endParaRPr lang="en-US" altLang="zh-CN" sz="1600" dirty="0">
              <a:gradFill flip="none" rotWithShape="1">
                <a:gsLst>
                  <a:gs pos="0">
                    <a:srgbClr val="0070C0">
                      <a:lumMod val="35000"/>
                      <a:lumOff val="65000"/>
                    </a:srgbClr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600" dirty="0">
                <a:gradFill flip="none" rotWithShape="1">
                  <a:gsLst>
                    <a:gs pos="0">
                      <a:srgbClr val="0070C0">
                        <a:lumMod val="35000"/>
                        <a:lumOff val="65000"/>
                      </a:srgbClr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防止陌生人打开，恶意破坏，造成财产损失</a:t>
            </a:r>
            <a:endParaRPr lang="zh-CN" altLang="en-US" sz="1600" dirty="0">
              <a:gradFill flip="none" rotWithShape="1">
                <a:gsLst>
                  <a:gs pos="0">
                    <a:srgbClr val="0070C0">
                      <a:lumMod val="35000"/>
                      <a:lumOff val="65000"/>
                    </a:srgbClr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E96A308-5B5F-4B41-9924-5ADD58A39F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E46AEB-5E12-4B03-B4C5-0053F79CC821}"/>
              </a:ext>
            </a:extLst>
          </p:cNvPr>
          <p:cNvGrpSpPr/>
          <p:nvPr/>
        </p:nvGrpSpPr>
        <p:grpSpPr>
          <a:xfrm>
            <a:off x="4078232" y="1573740"/>
            <a:ext cx="4035537" cy="3535548"/>
            <a:chOff x="9410941" y="653012"/>
            <a:chExt cx="2055787" cy="1801080"/>
          </a:xfrm>
          <a:gradFill>
            <a:gsLst>
              <a:gs pos="0">
                <a:srgbClr val="0066FF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</p:grpSpPr>
        <p:sp>
          <p:nvSpPr>
            <p:cNvPr id="37" name="图形 1026">
              <a:extLst>
                <a:ext uri="{FF2B5EF4-FFF2-40B4-BE49-F238E27FC236}">
                  <a16:creationId xmlns:a16="http://schemas.microsoft.com/office/drawing/2014/main" id="{320AD17E-F710-4898-ABD2-AC24E8592AA9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8" name="图形 1026">
              <a:extLst>
                <a:ext uri="{FF2B5EF4-FFF2-40B4-BE49-F238E27FC236}">
                  <a16:creationId xmlns:a16="http://schemas.microsoft.com/office/drawing/2014/main" id="{5F93B0FB-7421-4D0E-8F5B-839326CFC5F0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 rot="5400000">
            <a:off x="1320799" y="3501977"/>
            <a:ext cx="9550403" cy="9550400"/>
            <a:chOff x="-4553624" y="-5066128"/>
            <a:chExt cx="8220333" cy="8220333"/>
          </a:xfrm>
          <a:gradFill flip="none" rotWithShape="1">
            <a:gsLst>
              <a:gs pos="0">
                <a:srgbClr val="0066FF"/>
              </a:gs>
              <a:gs pos="100000">
                <a:srgbClr val="00B0F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883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616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72E0127-E334-4CB8-9F47-4C361302C68A}"/>
              </a:ext>
            </a:extLst>
          </p:cNvPr>
          <p:cNvGrpSpPr/>
          <p:nvPr/>
        </p:nvGrpSpPr>
        <p:grpSpPr>
          <a:xfrm>
            <a:off x="10628289" y="4035403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87" name="iconfont-1191-801535">
              <a:extLst>
                <a:ext uri="{FF2B5EF4-FFF2-40B4-BE49-F238E27FC236}">
                  <a16:creationId xmlns:a16="http://schemas.microsoft.com/office/drawing/2014/main" id="{63D5A5E7-071E-4EEB-A456-A77774452305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88" name="iconfont-1191-801535">
              <a:extLst>
                <a:ext uri="{FF2B5EF4-FFF2-40B4-BE49-F238E27FC236}">
                  <a16:creationId xmlns:a16="http://schemas.microsoft.com/office/drawing/2014/main" id="{F2E159E7-7453-4966-BBB4-EBC6CD199AB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17B8DF8-B60E-4463-A0EA-CF5ECC583135}"/>
              </a:ext>
            </a:extLst>
          </p:cNvPr>
          <p:cNvGrpSpPr/>
          <p:nvPr/>
        </p:nvGrpSpPr>
        <p:grpSpPr>
          <a:xfrm rot="13365221">
            <a:off x="8714805" y="438966"/>
            <a:ext cx="1883228" cy="2153890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90" name="iconfont-11910-5686568">
              <a:extLst>
                <a:ext uri="{FF2B5EF4-FFF2-40B4-BE49-F238E27FC236}">
                  <a16:creationId xmlns:a16="http://schemas.microsoft.com/office/drawing/2014/main" id="{407EC322-5D11-46E3-9896-6E612B4CE5B5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1" name="iconfont-11910-5686568">
              <a:extLst>
                <a:ext uri="{FF2B5EF4-FFF2-40B4-BE49-F238E27FC236}">
                  <a16:creationId xmlns:a16="http://schemas.microsoft.com/office/drawing/2014/main" id="{7D2BCBF1-6A5F-490B-9D8D-71BEFE9DEF7E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14" name="矩形 13">
            <a:extLst>
              <a:ext uri="{FF2B5EF4-FFF2-40B4-BE49-F238E27FC236}">
                <a16:creationId xmlns:a16="http://schemas.microsoft.com/office/drawing/2014/main" id="{E9D7417A-5757-41DD-831A-4552A6BC9831}"/>
              </a:ext>
            </a:extLst>
          </p:cNvPr>
          <p:cNvSpPr/>
          <p:nvPr/>
        </p:nvSpPr>
        <p:spPr>
          <a:xfrm>
            <a:off x="-123825" y="-143823"/>
            <a:ext cx="12439650" cy="7271618"/>
          </a:xfrm>
          <a:prstGeom prst="rect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27000" dist="139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D951887-359D-4EE2-8D64-30F8F5EFF2A6}"/>
              </a:ext>
            </a:extLst>
          </p:cNvPr>
          <p:cNvGrpSpPr/>
          <p:nvPr/>
        </p:nvGrpSpPr>
        <p:grpSpPr>
          <a:xfrm rot="19682585">
            <a:off x="1959680" y="512192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48" name="iconfont-1191-801535">
              <a:extLst>
                <a:ext uri="{FF2B5EF4-FFF2-40B4-BE49-F238E27FC236}">
                  <a16:creationId xmlns:a16="http://schemas.microsoft.com/office/drawing/2014/main" id="{240C2A6D-4A3C-4935-994E-DCFCA540880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9" name="iconfont-1191-801535">
              <a:extLst>
                <a:ext uri="{FF2B5EF4-FFF2-40B4-BE49-F238E27FC236}">
                  <a16:creationId xmlns:a16="http://schemas.microsoft.com/office/drawing/2014/main" id="{AFB95C77-ABD0-4053-A079-9B02E9A386C3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315382C-15D6-4177-AEF7-7A55122DFF44}"/>
              </a:ext>
            </a:extLst>
          </p:cNvPr>
          <p:cNvGrpSpPr/>
          <p:nvPr/>
        </p:nvGrpSpPr>
        <p:grpSpPr>
          <a:xfrm>
            <a:off x="2193375" y="-1926251"/>
            <a:ext cx="2294078" cy="1782427"/>
            <a:chOff x="13533051" y="-1862685"/>
            <a:chExt cx="1504033" cy="1518662"/>
          </a:xfrm>
          <a:solidFill>
            <a:srgbClr val="121416"/>
          </a:solidFill>
        </p:grpSpPr>
        <p:sp>
          <p:nvSpPr>
            <p:cNvPr id="53" name="图形 74">
              <a:extLst>
                <a:ext uri="{FF2B5EF4-FFF2-40B4-BE49-F238E27FC236}">
                  <a16:creationId xmlns:a16="http://schemas.microsoft.com/office/drawing/2014/main" id="{958A0316-F15B-4A63-8E49-29BE7EF9E5B3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54" name="图形 74">
              <a:extLst>
                <a:ext uri="{FF2B5EF4-FFF2-40B4-BE49-F238E27FC236}">
                  <a16:creationId xmlns:a16="http://schemas.microsoft.com/office/drawing/2014/main" id="{9B831966-9D0C-4CE3-A37A-C888CF8FB5B0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4A2EAC0-19CA-43DA-BC5C-A5BE49002077}"/>
              </a:ext>
            </a:extLst>
          </p:cNvPr>
          <p:cNvSpPr/>
          <p:nvPr/>
        </p:nvSpPr>
        <p:spPr>
          <a:xfrm>
            <a:off x="6740759" y="255438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AE2CF19-BDD7-4ED1-BCE9-59356E9EAE91}"/>
              </a:ext>
            </a:extLst>
          </p:cNvPr>
          <p:cNvGrpSpPr/>
          <p:nvPr/>
        </p:nvGrpSpPr>
        <p:grpSpPr>
          <a:xfrm>
            <a:off x="713352" y="1920942"/>
            <a:ext cx="6088547" cy="3142087"/>
            <a:chOff x="663927" y="2508390"/>
            <a:chExt cx="7541216" cy="3891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491325B-CB73-4797-8521-3B0438DEF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0405" y="2799528"/>
              <a:ext cx="6967437" cy="3369156"/>
            </a:xfrm>
            <a:prstGeom prst="rect">
              <a:avLst/>
            </a:prstGeom>
            <a:effectLst>
              <a:softEdge rad="139700"/>
            </a:effectLst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AADB58F-942B-44E2-BDBB-2A84FD74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88655" y="683662"/>
              <a:ext cx="3891759" cy="754121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1" name="Rounded Rectangle 112-mask-mask">
            <a:extLst>
              <a:ext uri="{FF2B5EF4-FFF2-40B4-BE49-F238E27FC236}">
                <a16:creationId xmlns:a16="http://schemas.microsoft.com/office/drawing/2014/main" id="{A145B7D6-6324-4EFA-B8BE-C81331A40FE2}"/>
              </a:ext>
            </a:extLst>
          </p:cNvPr>
          <p:cNvSpPr/>
          <p:nvPr/>
        </p:nvSpPr>
        <p:spPr>
          <a:xfrm>
            <a:off x="7237017" y="1904867"/>
            <a:ext cx="4934640" cy="3222416"/>
          </a:xfrm>
          <a:prstGeom prst="roundRect">
            <a:avLst>
              <a:gd name="adj" fmla="val 4921"/>
            </a:avLst>
          </a:prstGeom>
          <a:solidFill>
            <a:schemeClr val="bg1"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使用手册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智慧音乐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413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E96A308-5B5F-4B41-9924-5ADD58A39F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E46AEB-5E12-4B03-B4C5-0053F79CC821}"/>
              </a:ext>
            </a:extLst>
          </p:cNvPr>
          <p:cNvGrpSpPr/>
          <p:nvPr/>
        </p:nvGrpSpPr>
        <p:grpSpPr>
          <a:xfrm>
            <a:off x="4078232" y="1573740"/>
            <a:ext cx="4035537" cy="3535548"/>
            <a:chOff x="9410941" y="653012"/>
            <a:chExt cx="2055787" cy="1801080"/>
          </a:xfrm>
          <a:gradFill>
            <a:gsLst>
              <a:gs pos="0">
                <a:srgbClr val="0066FF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</p:grpSpPr>
        <p:sp>
          <p:nvSpPr>
            <p:cNvPr id="37" name="图形 1026">
              <a:extLst>
                <a:ext uri="{FF2B5EF4-FFF2-40B4-BE49-F238E27FC236}">
                  <a16:creationId xmlns:a16="http://schemas.microsoft.com/office/drawing/2014/main" id="{320AD17E-F710-4898-ABD2-AC24E8592AA9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8" name="图形 1026">
              <a:extLst>
                <a:ext uri="{FF2B5EF4-FFF2-40B4-BE49-F238E27FC236}">
                  <a16:creationId xmlns:a16="http://schemas.microsoft.com/office/drawing/2014/main" id="{5F93B0FB-7421-4D0E-8F5B-839326CFC5F0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 rot="5400000">
            <a:off x="1320799" y="3501977"/>
            <a:ext cx="9550403" cy="9550400"/>
            <a:chOff x="-4553624" y="-5066128"/>
            <a:chExt cx="8220333" cy="8220333"/>
          </a:xfrm>
          <a:gradFill flip="none" rotWithShape="1">
            <a:gsLst>
              <a:gs pos="0">
                <a:srgbClr val="0066FF"/>
              </a:gs>
              <a:gs pos="100000">
                <a:srgbClr val="00B0F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883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616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72E0127-E334-4CB8-9F47-4C361302C68A}"/>
              </a:ext>
            </a:extLst>
          </p:cNvPr>
          <p:cNvGrpSpPr/>
          <p:nvPr/>
        </p:nvGrpSpPr>
        <p:grpSpPr>
          <a:xfrm>
            <a:off x="10628289" y="4035403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87" name="iconfont-1191-801535">
              <a:extLst>
                <a:ext uri="{FF2B5EF4-FFF2-40B4-BE49-F238E27FC236}">
                  <a16:creationId xmlns:a16="http://schemas.microsoft.com/office/drawing/2014/main" id="{63D5A5E7-071E-4EEB-A456-A77774452305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88" name="iconfont-1191-801535">
              <a:extLst>
                <a:ext uri="{FF2B5EF4-FFF2-40B4-BE49-F238E27FC236}">
                  <a16:creationId xmlns:a16="http://schemas.microsoft.com/office/drawing/2014/main" id="{F2E159E7-7453-4966-BBB4-EBC6CD199AB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17B8DF8-B60E-4463-A0EA-CF5ECC583135}"/>
              </a:ext>
            </a:extLst>
          </p:cNvPr>
          <p:cNvGrpSpPr/>
          <p:nvPr/>
        </p:nvGrpSpPr>
        <p:grpSpPr>
          <a:xfrm rot="13365221">
            <a:off x="8714805" y="438966"/>
            <a:ext cx="1883228" cy="2153890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90" name="iconfont-11910-5686568">
              <a:extLst>
                <a:ext uri="{FF2B5EF4-FFF2-40B4-BE49-F238E27FC236}">
                  <a16:creationId xmlns:a16="http://schemas.microsoft.com/office/drawing/2014/main" id="{407EC322-5D11-46E3-9896-6E612B4CE5B5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1" name="iconfont-11910-5686568">
              <a:extLst>
                <a:ext uri="{FF2B5EF4-FFF2-40B4-BE49-F238E27FC236}">
                  <a16:creationId xmlns:a16="http://schemas.microsoft.com/office/drawing/2014/main" id="{7D2BCBF1-6A5F-490B-9D8D-71BEFE9DEF7E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14" name="矩形 13">
            <a:extLst>
              <a:ext uri="{FF2B5EF4-FFF2-40B4-BE49-F238E27FC236}">
                <a16:creationId xmlns:a16="http://schemas.microsoft.com/office/drawing/2014/main" id="{E9D7417A-5757-41DD-831A-4552A6BC9831}"/>
              </a:ext>
            </a:extLst>
          </p:cNvPr>
          <p:cNvSpPr/>
          <p:nvPr/>
        </p:nvSpPr>
        <p:spPr>
          <a:xfrm>
            <a:off x="-123825" y="-143823"/>
            <a:ext cx="12439650" cy="7271618"/>
          </a:xfrm>
          <a:prstGeom prst="rect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27000" dist="139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D951887-359D-4EE2-8D64-30F8F5EFF2A6}"/>
              </a:ext>
            </a:extLst>
          </p:cNvPr>
          <p:cNvGrpSpPr/>
          <p:nvPr/>
        </p:nvGrpSpPr>
        <p:grpSpPr>
          <a:xfrm rot="19682585">
            <a:off x="1959680" y="512192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48" name="iconfont-1191-801535">
              <a:extLst>
                <a:ext uri="{FF2B5EF4-FFF2-40B4-BE49-F238E27FC236}">
                  <a16:creationId xmlns:a16="http://schemas.microsoft.com/office/drawing/2014/main" id="{240C2A6D-4A3C-4935-994E-DCFCA540880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9" name="iconfont-1191-801535">
              <a:extLst>
                <a:ext uri="{FF2B5EF4-FFF2-40B4-BE49-F238E27FC236}">
                  <a16:creationId xmlns:a16="http://schemas.microsoft.com/office/drawing/2014/main" id="{AFB95C77-ABD0-4053-A079-9B02E9A386C3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315382C-15D6-4177-AEF7-7A55122DFF44}"/>
              </a:ext>
            </a:extLst>
          </p:cNvPr>
          <p:cNvGrpSpPr/>
          <p:nvPr/>
        </p:nvGrpSpPr>
        <p:grpSpPr>
          <a:xfrm>
            <a:off x="2193375" y="-1926251"/>
            <a:ext cx="2294078" cy="1782427"/>
            <a:chOff x="13533051" y="-1862685"/>
            <a:chExt cx="1504033" cy="1518662"/>
          </a:xfrm>
          <a:solidFill>
            <a:srgbClr val="121416"/>
          </a:solidFill>
        </p:grpSpPr>
        <p:sp>
          <p:nvSpPr>
            <p:cNvPr id="53" name="图形 74">
              <a:extLst>
                <a:ext uri="{FF2B5EF4-FFF2-40B4-BE49-F238E27FC236}">
                  <a16:creationId xmlns:a16="http://schemas.microsoft.com/office/drawing/2014/main" id="{958A0316-F15B-4A63-8E49-29BE7EF9E5B3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54" name="图形 74">
              <a:extLst>
                <a:ext uri="{FF2B5EF4-FFF2-40B4-BE49-F238E27FC236}">
                  <a16:creationId xmlns:a16="http://schemas.microsoft.com/office/drawing/2014/main" id="{9B831966-9D0C-4CE3-A37A-C888CF8FB5B0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4A2EAC0-19CA-43DA-BC5C-A5BE49002077}"/>
              </a:ext>
            </a:extLst>
          </p:cNvPr>
          <p:cNvSpPr/>
          <p:nvPr/>
        </p:nvSpPr>
        <p:spPr>
          <a:xfrm>
            <a:off x="6740759" y="255438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sp>
        <p:nvSpPr>
          <p:cNvPr id="31" name="Rounded Rectangle 112-mask-mask">
            <a:extLst>
              <a:ext uri="{FF2B5EF4-FFF2-40B4-BE49-F238E27FC236}">
                <a16:creationId xmlns:a16="http://schemas.microsoft.com/office/drawing/2014/main" id="{A145B7D6-6324-4EFA-B8BE-C81331A40FE2}"/>
              </a:ext>
            </a:extLst>
          </p:cNvPr>
          <p:cNvSpPr/>
          <p:nvPr/>
        </p:nvSpPr>
        <p:spPr>
          <a:xfrm>
            <a:off x="7237017" y="1904867"/>
            <a:ext cx="4934640" cy="3222416"/>
          </a:xfrm>
          <a:prstGeom prst="roundRect">
            <a:avLst>
              <a:gd name="adj" fmla="val 4921"/>
            </a:avLst>
          </a:prstGeom>
          <a:solidFill>
            <a:schemeClr val="bg1"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  <a:ea typeface="阿里巴巴普惠体 2.0 55 Regular"/>
              </a:rPr>
              <a:t>股票板块</a:t>
            </a:r>
            <a:endParaRPr lang="en-US" altLang="zh-CN" sz="20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  <a:ea typeface="阿里巴巴普惠体 2.0 55 Regula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  <a:ea typeface="阿里巴巴普惠体 2.0 55 Regular"/>
              </a:rPr>
              <a:t>汽油价格</a:t>
            </a:r>
            <a:endParaRPr lang="en-US" altLang="zh-CN" sz="20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  <a:ea typeface="阿里巴巴普惠体 2.0 55 Regula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  <a:ea typeface="阿里巴巴普惠体 2.0 55 Regular"/>
              </a:rPr>
              <a:t>天气预测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8A78B12-B246-40EB-BCC7-34E79523A90A}"/>
              </a:ext>
            </a:extLst>
          </p:cNvPr>
          <p:cNvGrpSpPr/>
          <p:nvPr/>
        </p:nvGrpSpPr>
        <p:grpSpPr>
          <a:xfrm>
            <a:off x="707489" y="1970686"/>
            <a:ext cx="6088547" cy="3142087"/>
            <a:chOff x="656665" y="2570002"/>
            <a:chExt cx="7541216" cy="3891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D17941E-6167-498A-A65E-742F4218A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8606" y="2831304"/>
              <a:ext cx="7067792" cy="3369156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A993825-7C3C-4806-8223-E9415320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81393" y="745274"/>
              <a:ext cx="3891759" cy="7541216"/>
            </a:xfrm>
            <a:prstGeom prst="rect">
              <a:avLst/>
            </a:prstGeom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289694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E96A308-5B5F-4B41-9924-5ADD58A39F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E46AEB-5E12-4B03-B4C5-0053F79CC821}"/>
              </a:ext>
            </a:extLst>
          </p:cNvPr>
          <p:cNvGrpSpPr/>
          <p:nvPr/>
        </p:nvGrpSpPr>
        <p:grpSpPr>
          <a:xfrm>
            <a:off x="4078232" y="1573740"/>
            <a:ext cx="4035537" cy="3535548"/>
            <a:chOff x="9410941" y="653012"/>
            <a:chExt cx="2055787" cy="1801080"/>
          </a:xfrm>
          <a:gradFill>
            <a:gsLst>
              <a:gs pos="0">
                <a:srgbClr val="0066FF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</p:grpSpPr>
        <p:sp>
          <p:nvSpPr>
            <p:cNvPr id="37" name="图形 1026">
              <a:extLst>
                <a:ext uri="{FF2B5EF4-FFF2-40B4-BE49-F238E27FC236}">
                  <a16:creationId xmlns:a16="http://schemas.microsoft.com/office/drawing/2014/main" id="{320AD17E-F710-4898-ABD2-AC24E8592AA9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8" name="图形 1026">
              <a:extLst>
                <a:ext uri="{FF2B5EF4-FFF2-40B4-BE49-F238E27FC236}">
                  <a16:creationId xmlns:a16="http://schemas.microsoft.com/office/drawing/2014/main" id="{5F93B0FB-7421-4D0E-8F5B-839326CFC5F0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 rot="5400000">
            <a:off x="1320799" y="3501977"/>
            <a:ext cx="9550403" cy="9550400"/>
            <a:chOff x="-4553624" y="-5066128"/>
            <a:chExt cx="8220333" cy="8220333"/>
          </a:xfrm>
          <a:gradFill flip="none" rotWithShape="1">
            <a:gsLst>
              <a:gs pos="0">
                <a:srgbClr val="0066FF"/>
              </a:gs>
              <a:gs pos="100000">
                <a:srgbClr val="00B0F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883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616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72E0127-E334-4CB8-9F47-4C361302C68A}"/>
              </a:ext>
            </a:extLst>
          </p:cNvPr>
          <p:cNvGrpSpPr/>
          <p:nvPr/>
        </p:nvGrpSpPr>
        <p:grpSpPr>
          <a:xfrm>
            <a:off x="10628289" y="4035403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87" name="iconfont-1191-801535">
              <a:extLst>
                <a:ext uri="{FF2B5EF4-FFF2-40B4-BE49-F238E27FC236}">
                  <a16:creationId xmlns:a16="http://schemas.microsoft.com/office/drawing/2014/main" id="{63D5A5E7-071E-4EEB-A456-A77774452305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88" name="iconfont-1191-801535">
              <a:extLst>
                <a:ext uri="{FF2B5EF4-FFF2-40B4-BE49-F238E27FC236}">
                  <a16:creationId xmlns:a16="http://schemas.microsoft.com/office/drawing/2014/main" id="{F2E159E7-7453-4966-BBB4-EBC6CD199AB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17B8DF8-B60E-4463-A0EA-CF5ECC583135}"/>
              </a:ext>
            </a:extLst>
          </p:cNvPr>
          <p:cNvGrpSpPr/>
          <p:nvPr/>
        </p:nvGrpSpPr>
        <p:grpSpPr>
          <a:xfrm rot="13365221">
            <a:off x="8714805" y="438966"/>
            <a:ext cx="1883228" cy="2153890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90" name="iconfont-11910-5686568">
              <a:extLst>
                <a:ext uri="{FF2B5EF4-FFF2-40B4-BE49-F238E27FC236}">
                  <a16:creationId xmlns:a16="http://schemas.microsoft.com/office/drawing/2014/main" id="{407EC322-5D11-46E3-9896-6E612B4CE5B5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1" name="iconfont-11910-5686568">
              <a:extLst>
                <a:ext uri="{FF2B5EF4-FFF2-40B4-BE49-F238E27FC236}">
                  <a16:creationId xmlns:a16="http://schemas.microsoft.com/office/drawing/2014/main" id="{7D2BCBF1-6A5F-490B-9D8D-71BEFE9DEF7E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14" name="矩形 13">
            <a:extLst>
              <a:ext uri="{FF2B5EF4-FFF2-40B4-BE49-F238E27FC236}">
                <a16:creationId xmlns:a16="http://schemas.microsoft.com/office/drawing/2014/main" id="{E9D7417A-5757-41DD-831A-4552A6BC9831}"/>
              </a:ext>
            </a:extLst>
          </p:cNvPr>
          <p:cNvSpPr/>
          <p:nvPr/>
        </p:nvSpPr>
        <p:spPr>
          <a:xfrm>
            <a:off x="-123825" y="-143823"/>
            <a:ext cx="12439650" cy="7271618"/>
          </a:xfrm>
          <a:prstGeom prst="rect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27000" dist="139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D951887-359D-4EE2-8D64-30F8F5EFF2A6}"/>
              </a:ext>
            </a:extLst>
          </p:cNvPr>
          <p:cNvGrpSpPr/>
          <p:nvPr/>
        </p:nvGrpSpPr>
        <p:grpSpPr>
          <a:xfrm rot="19682585">
            <a:off x="1959680" y="512192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48" name="iconfont-1191-801535">
              <a:extLst>
                <a:ext uri="{FF2B5EF4-FFF2-40B4-BE49-F238E27FC236}">
                  <a16:creationId xmlns:a16="http://schemas.microsoft.com/office/drawing/2014/main" id="{240C2A6D-4A3C-4935-994E-DCFCA540880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9" name="iconfont-1191-801535">
              <a:extLst>
                <a:ext uri="{FF2B5EF4-FFF2-40B4-BE49-F238E27FC236}">
                  <a16:creationId xmlns:a16="http://schemas.microsoft.com/office/drawing/2014/main" id="{AFB95C77-ABD0-4053-A079-9B02E9A386C3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315382C-15D6-4177-AEF7-7A55122DFF44}"/>
              </a:ext>
            </a:extLst>
          </p:cNvPr>
          <p:cNvGrpSpPr/>
          <p:nvPr/>
        </p:nvGrpSpPr>
        <p:grpSpPr>
          <a:xfrm>
            <a:off x="2193375" y="-1926251"/>
            <a:ext cx="2294078" cy="1782427"/>
            <a:chOff x="13533051" y="-1862685"/>
            <a:chExt cx="1504033" cy="1518662"/>
          </a:xfrm>
          <a:solidFill>
            <a:srgbClr val="121416"/>
          </a:solidFill>
        </p:grpSpPr>
        <p:sp>
          <p:nvSpPr>
            <p:cNvPr id="53" name="图形 74">
              <a:extLst>
                <a:ext uri="{FF2B5EF4-FFF2-40B4-BE49-F238E27FC236}">
                  <a16:creationId xmlns:a16="http://schemas.microsoft.com/office/drawing/2014/main" id="{958A0316-F15B-4A63-8E49-29BE7EF9E5B3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54" name="图形 74">
              <a:extLst>
                <a:ext uri="{FF2B5EF4-FFF2-40B4-BE49-F238E27FC236}">
                  <a16:creationId xmlns:a16="http://schemas.microsoft.com/office/drawing/2014/main" id="{9B831966-9D0C-4CE3-A37A-C888CF8FB5B0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4A2EAC0-19CA-43DA-BC5C-A5BE49002077}"/>
              </a:ext>
            </a:extLst>
          </p:cNvPr>
          <p:cNvSpPr/>
          <p:nvPr/>
        </p:nvSpPr>
        <p:spPr>
          <a:xfrm>
            <a:off x="6740759" y="255438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sp>
        <p:nvSpPr>
          <p:cNvPr id="31" name="Rounded Rectangle 112-mask-mask">
            <a:extLst>
              <a:ext uri="{FF2B5EF4-FFF2-40B4-BE49-F238E27FC236}">
                <a16:creationId xmlns:a16="http://schemas.microsoft.com/office/drawing/2014/main" id="{A145B7D6-6324-4EFA-B8BE-C81331A40FE2}"/>
              </a:ext>
            </a:extLst>
          </p:cNvPr>
          <p:cNvSpPr/>
          <p:nvPr/>
        </p:nvSpPr>
        <p:spPr>
          <a:xfrm>
            <a:off x="7237017" y="1904867"/>
            <a:ext cx="4934640" cy="3222416"/>
          </a:xfrm>
          <a:prstGeom prst="roundRect">
            <a:avLst>
              <a:gd name="adj" fmla="val 4921"/>
            </a:avLst>
          </a:prstGeom>
          <a:solidFill>
            <a:schemeClr val="bg1"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  <a:ea typeface="阿里巴巴普惠体 2.0 55 Regular"/>
              </a:rPr>
              <a:t>智能家居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  <a:ea typeface="阿里巴巴普惠体 2.0 55 Regular"/>
              </a:rPr>
              <a:t>语音控制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8A78B12-B246-40EB-BCC7-34E79523A90A}"/>
              </a:ext>
            </a:extLst>
          </p:cNvPr>
          <p:cNvGrpSpPr/>
          <p:nvPr/>
        </p:nvGrpSpPr>
        <p:grpSpPr>
          <a:xfrm>
            <a:off x="707489" y="1970686"/>
            <a:ext cx="6088547" cy="3142087"/>
            <a:chOff x="656665" y="2570002"/>
            <a:chExt cx="7541216" cy="3891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D17941E-6167-498A-A65E-742F4218A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2255" y="2831302"/>
              <a:ext cx="7039119" cy="3369156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A993825-7C3C-4806-8223-E9415320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81393" y="745274"/>
              <a:ext cx="3891759" cy="7541216"/>
            </a:xfrm>
            <a:prstGeom prst="rect">
              <a:avLst/>
            </a:prstGeom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208414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02BECD85-19BA-4E01-8AF1-B8E943DB1D72}"/>
              </a:ext>
            </a:extLst>
          </p:cNvPr>
          <p:cNvSpPr/>
          <p:nvPr/>
        </p:nvSpPr>
        <p:spPr>
          <a:xfrm>
            <a:off x="25650" y="4394"/>
            <a:ext cx="12192000" cy="6858000"/>
          </a:xfrm>
          <a:prstGeom prst="rect">
            <a:avLst/>
          </a:prstGeom>
          <a:solidFill>
            <a:srgbClr val="12141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462810F-CD57-45DE-BD62-E81C24931BB2}"/>
              </a:ext>
            </a:extLst>
          </p:cNvPr>
          <p:cNvGrpSpPr/>
          <p:nvPr/>
        </p:nvGrpSpPr>
        <p:grpSpPr>
          <a:xfrm rot="10800000">
            <a:off x="719547" y="5101229"/>
            <a:ext cx="3064606" cy="2381102"/>
            <a:chOff x="13533051" y="-1862685"/>
            <a:chExt cx="1504033" cy="1518662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38" name="图形 74">
              <a:extLst>
                <a:ext uri="{FF2B5EF4-FFF2-40B4-BE49-F238E27FC236}">
                  <a16:creationId xmlns:a16="http://schemas.microsoft.com/office/drawing/2014/main" id="{8F35A97C-37DA-4F08-BF09-51C90C930AA4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29449BE1-23DE-40EF-A7DA-3650BF424758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>
            <a:off x="-4436003" y="-4534534"/>
            <a:ext cx="8220333" cy="8220333"/>
            <a:chOff x="-4553624" y="-5066128"/>
            <a:chExt cx="8220333" cy="8220333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11792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11792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EAF4FF-6366-4ACF-BCD7-B5AE160352B7}"/>
              </a:ext>
            </a:extLst>
          </p:cNvPr>
          <p:cNvGrpSpPr/>
          <p:nvPr/>
        </p:nvGrpSpPr>
        <p:grpSpPr>
          <a:xfrm>
            <a:off x="8807393" y="582623"/>
            <a:ext cx="1721514" cy="1508223"/>
            <a:chOff x="9410941" y="653012"/>
            <a:chExt cx="2055787" cy="1801080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6" name="图形 1026">
              <a:extLst>
                <a:ext uri="{FF2B5EF4-FFF2-40B4-BE49-F238E27FC236}">
                  <a16:creationId xmlns:a16="http://schemas.microsoft.com/office/drawing/2014/main" id="{DE69AABC-71C5-4957-AE46-2AA7A77200A1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7" name="图形 1026">
              <a:extLst>
                <a:ext uri="{FF2B5EF4-FFF2-40B4-BE49-F238E27FC236}">
                  <a16:creationId xmlns:a16="http://schemas.microsoft.com/office/drawing/2014/main" id="{3F9028BB-44F7-4242-A62E-8828F96A6EB3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FC26E12-910A-4ABF-83D5-F6BBD46D75AC}"/>
              </a:ext>
            </a:extLst>
          </p:cNvPr>
          <p:cNvGrpSpPr/>
          <p:nvPr/>
        </p:nvGrpSpPr>
        <p:grpSpPr>
          <a:xfrm>
            <a:off x="7667819" y="2986384"/>
            <a:ext cx="1543368" cy="1958153"/>
            <a:chOff x="8783472" y="3813017"/>
            <a:chExt cx="951470" cy="1207180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17" name="iconfont-1191-801535">
              <a:extLst>
                <a:ext uri="{FF2B5EF4-FFF2-40B4-BE49-F238E27FC236}">
                  <a16:creationId xmlns:a16="http://schemas.microsoft.com/office/drawing/2014/main" id="{CE0A2B8F-8966-4AAB-A2A3-0D4D964C36AB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18" name="iconfont-1191-801535">
              <a:extLst>
                <a:ext uri="{FF2B5EF4-FFF2-40B4-BE49-F238E27FC236}">
                  <a16:creationId xmlns:a16="http://schemas.microsoft.com/office/drawing/2014/main" id="{8E8CD58D-2897-40CB-AF24-7F12947FD8D0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B775D9C-8A39-4D91-BCE0-74609EED9D1F}"/>
              </a:ext>
            </a:extLst>
          </p:cNvPr>
          <p:cNvGrpSpPr/>
          <p:nvPr/>
        </p:nvGrpSpPr>
        <p:grpSpPr>
          <a:xfrm>
            <a:off x="10476788" y="3135934"/>
            <a:ext cx="2449583" cy="2269319"/>
            <a:chOff x="8675155" y="4116818"/>
            <a:chExt cx="1455816" cy="1425145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20" name="iconfont-1187-868307">
              <a:extLst>
                <a:ext uri="{FF2B5EF4-FFF2-40B4-BE49-F238E27FC236}">
                  <a16:creationId xmlns:a16="http://schemas.microsoft.com/office/drawing/2014/main" id="{B588B3C8-EE57-46A4-BBE0-8751A3207FD5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1" name="iconfont-1187-868307">
              <a:extLst>
                <a:ext uri="{FF2B5EF4-FFF2-40B4-BE49-F238E27FC236}">
                  <a16:creationId xmlns:a16="http://schemas.microsoft.com/office/drawing/2014/main" id="{8DEEB98F-D870-4ADD-9A89-E2E8FCAE7A50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496A4EE-E5BB-406C-BAE7-8CD7B9840383}"/>
              </a:ext>
            </a:extLst>
          </p:cNvPr>
          <p:cNvGrpSpPr/>
          <p:nvPr/>
        </p:nvGrpSpPr>
        <p:grpSpPr>
          <a:xfrm>
            <a:off x="4646177" y="3594442"/>
            <a:ext cx="2507433" cy="2508931"/>
            <a:chOff x="8509937" y="5189807"/>
            <a:chExt cx="2055787" cy="2057015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26" name="iconfont-11899-5651511">
              <a:extLst>
                <a:ext uri="{FF2B5EF4-FFF2-40B4-BE49-F238E27FC236}">
                  <a16:creationId xmlns:a16="http://schemas.microsoft.com/office/drawing/2014/main" id="{BACC9AF8-9B62-45A0-8C54-C8E13E2359D8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7" name="iconfont-11899-5651511">
              <a:extLst>
                <a:ext uri="{FF2B5EF4-FFF2-40B4-BE49-F238E27FC236}">
                  <a16:creationId xmlns:a16="http://schemas.microsoft.com/office/drawing/2014/main" id="{E6CC93D8-82F5-4BE9-B91E-704EDAF67E76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76" name="矩形 74">
            <a:extLst>
              <a:ext uri="{FF2B5EF4-FFF2-40B4-BE49-F238E27FC236}">
                <a16:creationId xmlns:a16="http://schemas.microsoft.com/office/drawing/2014/main" id="{BB044A97-00C6-4B67-B376-DC68DE1DF83D}"/>
              </a:ext>
            </a:extLst>
          </p:cNvPr>
          <p:cNvSpPr/>
          <p:nvPr/>
        </p:nvSpPr>
        <p:spPr>
          <a:xfrm>
            <a:off x="774700" y="1222070"/>
            <a:ext cx="10642600" cy="4892502"/>
          </a:xfrm>
          <a:custGeom>
            <a:avLst/>
            <a:gdLst>
              <a:gd name="connsiteX0" fmla="*/ 144000 w 11163300"/>
              <a:gd name="connsiteY0" fmla="*/ 0 h 5131872"/>
              <a:gd name="connsiteX1" fmla="*/ 11019300 w 11163300"/>
              <a:gd name="connsiteY1" fmla="*/ 0 h 5131872"/>
              <a:gd name="connsiteX2" fmla="*/ 11163300 w 11163300"/>
              <a:gd name="connsiteY2" fmla="*/ 144000 h 5131872"/>
              <a:gd name="connsiteX3" fmla="*/ 11163300 w 11163300"/>
              <a:gd name="connsiteY3" fmla="*/ 4987872 h 5131872"/>
              <a:gd name="connsiteX4" fmla="*/ 11019300 w 11163300"/>
              <a:gd name="connsiteY4" fmla="*/ 5131872 h 5131872"/>
              <a:gd name="connsiteX5" fmla="*/ 144000 w 11163300"/>
              <a:gd name="connsiteY5" fmla="*/ 5131872 h 5131872"/>
              <a:gd name="connsiteX6" fmla="*/ 0 w 11163300"/>
              <a:gd name="connsiteY6" fmla="*/ 4987872 h 5131872"/>
              <a:gd name="connsiteX7" fmla="*/ 0 w 11163300"/>
              <a:gd name="connsiteY7" fmla="*/ 144000 h 5131872"/>
              <a:gd name="connsiteX8" fmla="*/ 144000 w 11163300"/>
              <a:gd name="connsiteY8" fmla="*/ 0 h 513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3300" h="5131872">
                <a:moveTo>
                  <a:pt x="144000" y="0"/>
                </a:moveTo>
                <a:lnTo>
                  <a:pt x="11019300" y="0"/>
                </a:lnTo>
                <a:cubicBezTo>
                  <a:pt x="11098788" y="0"/>
                  <a:pt x="11163300" y="64512"/>
                  <a:pt x="11163300" y="144000"/>
                </a:cubicBezTo>
                <a:lnTo>
                  <a:pt x="11163300" y="4987872"/>
                </a:lnTo>
                <a:cubicBezTo>
                  <a:pt x="11163300" y="5067360"/>
                  <a:pt x="11098788" y="5131872"/>
                  <a:pt x="11019300" y="5131872"/>
                </a:cubicBezTo>
                <a:lnTo>
                  <a:pt x="144000" y="5131872"/>
                </a:lnTo>
                <a:cubicBezTo>
                  <a:pt x="64512" y="5131872"/>
                  <a:pt x="0" y="5067360"/>
                  <a:pt x="0" y="4987872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sp>
        <p:nvSpPr>
          <p:cNvPr id="77" name="矩形 74-mask">
            <a:extLst>
              <a:ext uri="{FF2B5EF4-FFF2-40B4-BE49-F238E27FC236}">
                <a16:creationId xmlns:a16="http://schemas.microsoft.com/office/drawing/2014/main" id="{C5E2C275-1C71-4282-BB30-8B63B5917BEA}"/>
              </a:ext>
            </a:extLst>
          </p:cNvPr>
          <p:cNvSpPr/>
          <p:nvPr/>
        </p:nvSpPr>
        <p:spPr>
          <a:xfrm>
            <a:off x="787400" y="1222549"/>
            <a:ext cx="10617200" cy="4880824"/>
          </a:xfrm>
          <a:custGeom>
            <a:avLst/>
            <a:gdLst>
              <a:gd name="connsiteX0" fmla="*/ 144000 w 11163300"/>
              <a:gd name="connsiteY0" fmla="*/ 0 h 5131872"/>
              <a:gd name="connsiteX1" fmla="*/ 11019300 w 11163300"/>
              <a:gd name="connsiteY1" fmla="*/ 0 h 5131872"/>
              <a:gd name="connsiteX2" fmla="*/ 11163300 w 11163300"/>
              <a:gd name="connsiteY2" fmla="*/ 144000 h 5131872"/>
              <a:gd name="connsiteX3" fmla="*/ 11163300 w 11163300"/>
              <a:gd name="connsiteY3" fmla="*/ 4987872 h 5131872"/>
              <a:gd name="connsiteX4" fmla="*/ 11019300 w 11163300"/>
              <a:gd name="connsiteY4" fmla="*/ 5131872 h 5131872"/>
              <a:gd name="connsiteX5" fmla="*/ 144000 w 11163300"/>
              <a:gd name="connsiteY5" fmla="*/ 5131872 h 5131872"/>
              <a:gd name="connsiteX6" fmla="*/ 0 w 11163300"/>
              <a:gd name="connsiteY6" fmla="*/ 4987872 h 5131872"/>
              <a:gd name="connsiteX7" fmla="*/ 0 w 11163300"/>
              <a:gd name="connsiteY7" fmla="*/ 144000 h 5131872"/>
              <a:gd name="connsiteX8" fmla="*/ 144000 w 11163300"/>
              <a:gd name="connsiteY8" fmla="*/ 0 h 513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3300" h="5131872">
                <a:moveTo>
                  <a:pt x="144000" y="0"/>
                </a:moveTo>
                <a:lnTo>
                  <a:pt x="11019300" y="0"/>
                </a:lnTo>
                <a:cubicBezTo>
                  <a:pt x="11098788" y="0"/>
                  <a:pt x="11163300" y="64512"/>
                  <a:pt x="11163300" y="144000"/>
                </a:cubicBezTo>
                <a:lnTo>
                  <a:pt x="11163300" y="4987872"/>
                </a:lnTo>
                <a:cubicBezTo>
                  <a:pt x="11163300" y="5067360"/>
                  <a:pt x="11098788" y="5131872"/>
                  <a:pt x="11019300" y="5131872"/>
                </a:cubicBezTo>
                <a:lnTo>
                  <a:pt x="144000" y="5131872"/>
                </a:lnTo>
                <a:cubicBezTo>
                  <a:pt x="64512" y="5131872"/>
                  <a:pt x="0" y="5067360"/>
                  <a:pt x="0" y="4987872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</a:path>
            </a:pathLst>
          </a:custGeom>
          <a:solidFill>
            <a:schemeClr val="bg1">
              <a:alpha val="2000"/>
            </a:schemeClr>
          </a:solidFill>
          <a:ln w="12700" cap="flat" cmpd="sng" algn="ctr">
            <a:gradFill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9A914D-976D-477E-B19A-5B90511C63A6}"/>
              </a:ext>
            </a:extLst>
          </p:cNvPr>
          <p:cNvGrpSpPr/>
          <p:nvPr/>
        </p:nvGrpSpPr>
        <p:grpSpPr>
          <a:xfrm>
            <a:off x="11195119" y="-1206100"/>
            <a:ext cx="1828428" cy="1778086"/>
            <a:chOff x="14974211" y="-3395907"/>
            <a:chExt cx="1828428" cy="1778086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35714F4-2C07-435E-9A47-5F8F3BB93976}"/>
                </a:ext>
              </a:extLst>
            </p:cNvPr>
            <p:cNvSpPr/>
            <p:nvPr/>
          </p:nvSpPr>
          <p:spPr>
            <a:xfrm>
              <a:off x="14974211" y="-3395907"/>
              <a:ext cx="1828428" cy="1778086"/>
            </a:xfrm>
            <a:prstGeom prst="roundRect">
              <a:avLst>
                <a:gd name="adj" fmla="val 50000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4CA800D-2290-43A4-8D77-47A6CA30DB8C}"/>
                </a:ext>
              </a:extLst>
            </p:cNvPr>
            <p:cNvSpPr/>
            <p:nvPr/>
          </p:nvSpPr>
          <p:spPr>
            <a:xfrm>
              <a:off x="14974211" y="-3395907"/>
              <a:ext cx="1828428" cy="1778086"/>
            </a:xfrm>
            <a:prstGeom prst="roundRect">
              <a:avLst>
                <a:gd name="adj" fmla="val 50000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74A204DC-07B9-4AC3-918D-E0F34DB69C21}"/>
              </a:ext>
            </a:extLst>
          </p:cNvPr>
          <p:cNvSpPr txBox="1"/>
          <p:nvPr/>
        </p:nvSpPr>
        <p:spPr>
          <a:xfrm>
            <a:off x="2000660" y="2556846"/>
            <a:ext cx="7675778" cy="1107996"/>
          </a:xfrm>
          <a:prstGeom prst="rect">
            <a:avLst/>
          </a:prstGeom>
          <a:noFill/>
          <a:effectLst>
            <a:outerShdw blurRad="254000" dist="88900" dir="13500000" algn="br" rotWithShape="0">
              <a:schemeClr val="bg1">
                <a:alpha val="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dirty="0">
                <a:gradFill flip="none" rotWithShape="1">
                  <a:gsLst>
                    <a:gs pos="0">
                      <a:srgbClr val="0070C0">
                        <a:lumMod val="0"/>
                        <a:lumOff val="100000"/>
                      </a:srgbClr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总结说明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D382BE8-F87A-49CD-AEC2-40B736C0062B}"/>
              </a:ext>
            </a:extLst>
          </p:cNvPr>
          <p:cNvSpPr txBox="1"/>
          <p:nvPr/>
        </p:nvSpPr>
        <p:spPr>
          <a:xfrm>
            <a:off x="4780142" y="3786591"/>
            <a:ext cx="5063846" cy="338554"/>
          </a:xfrm>
          <a:prstGeom prst="rect">
            <a:avLst/>
          </a:prstGeom>
          <a:noFill/>
          <a:effectLst>
            <a:outerShdw blurRad="254000" dist="254000" dir="13500000" algn="br" rotWithShape="0">
              <a:schemeClr val="bg1">
                <a:alpha val="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254000" dist="2540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江城斜黑体 300W" panose="020B0400000000000000" pitchFamily="34" charset="-122"/>
                <a:ea typeface="江城斜黑体 300W" panose="020B0400000000000000" pitchFamily="34" charset="-122"/>
                <a:cs typeface="+mn-cs"/>
              </a:rPr>
              <a:t> </a:t>
            </a:r>
            <a:r>
              <a:rPr lang="en-US" altLang="zh-CN" sz="12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SUMMARY DESCRIPTION</a:t>
            </a:r>
            <a:endParaRPr lang="zh-CN" altLang="en-US" sz="12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4A2E730-F757-465B-B409-2F3BEE97850C}"/>
              </a:ext>
            </a:extLst>
          </p:cNvPr>
          <p:cNvGrpSpPr/>
          <p:nvPr/>
        </p:nvGrpSpPr>
        <p:grpSpPr>
          <a:xfrm rot="18801684">
            <a:off x="8339360" y="4684494"/>
            <a:ext cx="1571896" cy="1892852"/>
            <a:chOff x="10810740" y="2663466"/>
            <a:chExt cx="1050310" cy="1201264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23" name="iconfont-11910-5686568">
              <a:extLst>
                <a:ext uri="{FF2B5EF4-FFF2-40B4-BE49-F238E27FC236}">
                  <a16:creationId xmlns:a16="http://schemas.microsoft.com/office/drawing/2014/main" id="{D67AC965-F767-43AA-BDDC-ADA5826E143D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4" name="iconfont-11910-5686568">
              <a:extLst>
                <a:ext uri="{FF2B5EF4-FFF2-40B4-BE49-F238E27FC236}">
                  <a16:creationId xmlns:a16="http://schemas.microsoft.com/office/drawing/2014/main" id="{49776784-D239-4358-AD6F-162C3B1EFDD1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46FAD496-E05C-46AD-AD40-BBCFBEB8E11C}"/>
              </a:ext>
            </a:extLst>
          </p:cNvPr>
          <p:cNvSpPr/>
          <p:nvPr/>
        </p:nvSpPr>
        <p:spPr>
          <a:xfrm>
            <a:off x="3694705" y="4765675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673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02BECD85-19BA-4E01-8AF1-B8E943DB1D72}"/>
              </a:ext>
            </a:extLst>
          </p:cNvPr>
          <p:cNvSpPr/>
          <p:nvPr/>
        </p:nvSpPr>
        <p:spPr>
          <a:xfrm>
            <a:off x="25650" y="4394"/>
            <a:ext cx="12192000" cy="6858000"/>
          </a:xfrm>
          <a:prstGeom prst="rect">
            <a:avLst/>
          </a:prstGeom>
          <a:solidFill>
            <a:srgbClr val="12141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462810F-CD57-45DE-BD62-E81C24931BB2}"/>
              </a:ext>
            </a:extLst>
          </p:cNvPr>
          <p:cNvGrpSpPr/>
          <p:nvPr/>
        </p:nvGrpSpPr>
        <p:grpSpPr>
          <a:xfrm rot="10800000">
            <a:off x="719547" y="5101229"/>
            <a:ext cx="3064606" cy="2381102"/>
            <a:chOff x="13533051" y="-1862685"/>
            <a:chExt cx="1504033" cy="1518662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38" name="图形 74">
              <a:extLst>
                <a:ext uri="{FF2B5EF4-FFF2-40B4-BE49-F238E27FC236}">
                  <a16:creationId xmlns:a16="http://schemas.microsoft.com/office/drawing/2014/main" id="{8F35A97C-37DA-4F08-BF09-51C90C930AA4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29449BE1-23DE-40EF-A7DA-3650BF424758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>
            <a:off x="-4436003" y="-4534534"/>
            <a:ext cx="8220333" cy="8220333"/>
            <a:chOff x="-4553624" y="-5066128"/>
            <a:chExt cx="8220333" cy="8220333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11792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11792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EAF4FF-6366-4ACF-BCD7-B5AE160352B7}"/>
              </a:ext>
            </a:extLst>
          </p:cNvPr>
          <p:cNvGrpSpPr/>
          <p:nvPr/>
        </p:nvGrpSpPr>
        <p:grpSpPr>
          <a:xfrm>
            <a:off x="8807393" y="582623"/>
            <a:ext cx="1721514" cy="1508223"/>
            <a:chOff x="9410941" y="653012"/>
            <a:chExt cx="2055787" cy="1801080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6" name="图形 1026">
              <a:extLst>
                <a:ext uri="{FF2B5EF4-FFF2-40B4-BE49-F238E27FC236}">
                  <a16:creationId xmlns:a16="http://schemas.microsoft.com/office/drawing/2014/main" id="{DE69AABC-71C5-4957-AE46-2AA7A77200A1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7" name="图形 1026">
              <a:extLst>
                <a:ext uri="{FF2B5EF4-FFF2-40B4-BE49-F238E27FC236}">
                  <a16:creationId xmlns:a16="http://schemas.microsoft.com/office/drawing/2014/main" id="{3F9028BB-44F7-4242-A62E-8828F96A6EB3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FC26E12-910A-4ABF-83D5-F6BBD46D75AC}"/>
              </a:ext>
            </a:extLst>
          </p:cNvPr>
          <p:cNvGrpSpPr/>
          <p:nvPr/>
        </p:nvGrpSpPr>
        <p:grpSpPr>
          <a:xfrm>
            <a:off x="7667819" y="2986384"/>
            <a:ext cx="1543368" cy="1958153"/>
            <a:chOff x="8783472" y="3813017"/>
            <a:chExt cx="951470" cy="1207180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17" name="iconfont-1191-801535">
              <a:extLst>
                <a:ext uri="{FF2B5EF4-FFF2-40B4-BE49-F238E27FC236}">
                  <a16:creationId xmlns:a16="http://schemas.microsoft.com/office/drawing/2014/main" id="{CE0A2B8F-8966-4AAB-A2A3-0D4D964C36AB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18" name="iconfont-1191-801535">
              <a:extLst>
                <a:ext uri="{FF2B5EF4-FFF2-40B4-BE49-F238E27FC236}">
                  <a16:creationId xmlns:a16="http://schemas.microsoft.com/office/drawing/2014/main" id="{8E8CD58D-2897-40CB-AF24-7F12947FD8D0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B775D9C-8A39-4D91-BCE0-74609EED9D1F}"/>
              </a:ext>
            </a:extLst>
          </p:cNvPr>
          <p:cNvGrpSpPr/>
          <p:nvPr/>
        </p:nvGrpSpPr>
        <p:grpSpPr>
          <a:xfrm>
            <a:off x="10476788" y="3135934"/>
            <a:ext cx="2449583" cy="2269319"/>
            <a:chOff x="8675155" y="4116818"/>
            <a:chExt cx="1455816" cy="1425145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20" name="iconfont-1187-868307">
              <a:extLst>
                <a:ext uri="{FF2B5EF4-FFF2-40B4-BE49-F238E27FC236}">
                  <a16:creationId xmlns:a16="http://schemas.microsoft.com/office/drawing/2014/main" id="{B588B3C8-EE57-46A4-BBE0-8751A3207FD5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1" name="iconfont-1187-868307">
              <a:extLst>
                <a:ext uri="{FF2B5EF4-FFF2-40B4-BE49-F238E27FC236}">
                  <a16:creationId xmlns:a16="http://schemas.microsoft.com/office/drawing/2014/main" id="{8DEEB98F-D870-4ADD-9A89-E2E8FCAE7A50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496A4EE-E5BB-406C-BAE7-8CD7B9840383}"/>
              </a:ext>
            </a:extLst>
          </p:cNvPr>
          <p:cNvGrpSpPr/>
          <p:nvPr/>
        </p:nvGrpSpPr>
        <p:grpSpPr>
          <a:xfrm>
            <a:off x="4646177" y="3594442"/>
            <a:ext cx="2507433" cy="2508931"/>
            <a:chOff x="8509937" y="5189807"/>
            <a:chExt cx="2055787" cy="2057015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26" name="iconfont-11899-5651511">
              <a:extLst>
                <a:ext uri="{FF2B5EF4-FFF2-40B4-BE49-F238E27FC236}">
                  <a16:creationId xmlns:a16="http://schemas.microsoft.com/office/drawing/2014/main" id="{BACC9AF8-9B62-45A0-8C54-C8E13E2359D8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7" name="iconfont-11899-5651511">
              <a:extLst>
                <a:ext uri="{FF2B5EF4-FFF2-40B4-BE49-F238E27FC236}">
                  <a16:creationId xmlns:a16="http://schemas.microsoft.com/office/drawing/2014/main" id="{E6CC93D8-82F5-4BE9-B91E-704EDAF67E76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76" name="矩形 74">
            <a:extLst>
              <a:ext uri="{FF2B5EF4-FFF2-40B4-BE49-F238E27FC236}">
                <a16:creationId xmlns:a16="http://schemas.microsoft.com/office/drawing/2014/main" id="{BB044A97-00C6-4B67-B376-DC68DE1DF83D}"/>
              </a:ext>
            </a:extLst>
          </p:cNvPr>
          <p:cNvSpPr/>
          <p:nvPr/>
        </p:nvSpPr>
        <p:spPr>
          <a:xfrm>
            <a:off x="25650" y="0"/>
            <a:ext cx="12192000" cy="6852148"/>
          </a:xfrm>
          <a:custGeom>
            <a:avLst/>
            <a:gdLst>
              <a:gd name="connsiteX0" fmla="*/ 144000 w 11163300"/>
              <a:gd name="connsiteY0" fmla="*/ 0 h 5131872"/>
              <a:gd name="connsiteX1" fmla="*/ 11019300 w 11163300"/>
              <a:gd name="connsiteY1" fmla="*/ 0 h 5131872"/>
              <a:gd name="connsiteX2" fmla="*/ 11163300 w 11163300"/>
              <a:gd name="connsiteY2" fmla="*/ 144000 h 5131872"/>
              <a:gd name="connsiteX3" fmla="*/ 11163300 w 11163300"/>
              <a:gd name="connsiteY3" fmla="*/ 4987872 h 5131872"/>
              <a:gd name="connsiteX4" fmla="*/ 11019300 w 11163300"/>
              <a:gd name="connsiteY4" fmla="*/ 5131872 h 5131872"/>
              <a:gd name="connsiteX5" fmla="*/ 144000 w 11163300"/>
              <a:gd name="connsiteY5" fmla="*/ 5131872 h 5131872"/>
              <a:gd name="connsiteX6" fmla="*/ 0 w 11163300"/>
              <a:gd name="connsiteY6" fmla="*/ 4987872 h 5131872"/>
              <a:gd name="connsiteX7" fmla="*/ 0 w 11163300"/>
              <a:gd name="connsiteY7" fmla="*/ 144000 h 5131872"/>
              <a:gd name="connsiteX8" fmla="*/ 144000 w 11163300"/>
              <a:gd name="connsiteY8" fmla="*/ 0 h 513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3300" h="5131872">
                <a:moveTo>
                  <a:pt x="144000" y="0"/>
                </a:moveTo>
                <a:lnTo>
                  <a:pt x="11019300" y="0"/>
                </a:lnTo>
                <a:cubicBezTo>
                  <a:pt x="11098788" y="0"/>
                  <a:pt x="11163300" y="64512"/>
                  <a:pt x="11163300" y="144000"/>
                </a:cubicBezTo>
                <a:lnTo>
                  <a:pt x="11163300" y="4987872"/>
                </a:lnTo>
                <a:cubicBezTo>
                  <a:pt x="11163300" y="5067360"/>
                  <a:pt x="11098788" y="5131872"/>
                  <a:pt x="11019300" y="5131872"/>
                </a:cubicBezTo>
                <a:lnTo>
                  <a:pt x="144000" y="5131872"/>
                </a:lnTo>
                <a:cubicBezTo>
                  <a:pt x="64512" y="5131872"/>
                  <a:pt x="0" y="5067360"/>
                  <a:pt x="0" y="4987872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sp>
        <p:nvSpPr>
          <p:cNvPr id="77" name="矩形 74-mask">
            <a:extLst>
              <a:ext uri="{FF2B5EF4-FFF2-40B4-BE49-F238E27FC236}">
                <a16:creationId xmlns:a16="http://schemas.microsoft.com/office/drawing/2014/main" id="{C5E2C275-1C71-4282-BB30-8B63B5917BEA}"/>
              </a:ext>
            </a:extLst>
          </p:cNvPr>
          <p:cNvSpPr/>
          <p:nvPr/>
        </p:nvSpPr>
        <p:spPr>
          <a:xfrm>
            <a:off x="0" y="0"/>
            <a:ext cx="12217650" cy="6866564"/>
          </a:xfrm>
          <a:custGeom>
            <a:avLst/>
            <a:gdLst>
              <a:gd name="connsiteX0" fmla="*/ 144000 w 11163300"/>
              <a:gd name="connsiteY0" fmla="*/ 0 h 5131872"/>
              <a:gd name="connsiteX1" fmla="*/ 11019300 w 11163300"/>
              <a:gd name="connsiteY1" fmla="*/ 0 h 5131872"/>
              <a:gd name="connsiteX2" fmla="*/ 11163300 w 11163300"/>
              <a:gd name="connsiteY2" fmla="*/ 144000 h 5131872"/>
              <a:gd name="connsiteX3" fmla="*/ 11163300 w 11163300"/>
              <a:gd name="connsiteY3" fmla="*/ 4987872 h 5131872"/>
              <a:gd name="connsiteX4" fmla="*/ 11019300 w 11163300"/>
              <a:gd name="connsiteY4" fmla="*/ 5131872 h 5131872"/>
              <a:gd name="connsiteX5" fmla="*/ 144000 w 11163300"/>
              <a:gd name="connsiteY5" fmla="*/ 5131872 h 5131872"/>
              <a:gd name="connsiteX6" fmla="*/ 0 w 11163300"/>
              <a:gd name="connsiteY6" fmla="*/ 4987872 h 5131872"/>
              <a:gd name="connsiteX7" fmla="*/ 0 w 11163300"/>
              <a:gd name="connsiteY7" fmla="*/ 144000 h 5131872"/>
              <a:gd name="connsiteX8" fmla="*/ 144000 w 11163300"/>
              <a:gd name="connsiteY8" fmla="*/ 0 h 513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3300" h="5131872">
                <a:moveTo>
                  <a:pt x="144000" y="0"/>
                </a:moveTo>
                <a:lnTo>
                  <a:pt x="11019300" y="0"/>
                </a:lnTo>
                <a:cubicBezTo>
                  <a:pt x="11098788" y="0"/>
                  <a:pt x="11163300" y="64512"/>
                  <a:pt x="11163300" y="144000"/>
                </a:cubicBezTo>
                <a:lnTo>
                  <a:pt x="11163300" y="4987872"/>
                </a:lnTo>
                <a:cubicBezTo>
                  <a:pt x="11163300" y="5067360"/>
                  <a:pt x="11098788" y="5131872"/>
                  <a:pt x="11019300" y="5131872"/>
                </a:cubicBezTo>
                <a:lnTo>
                  <a:pt x="144000" y="5131872"/>
                </a:lnTo>
                <a:cubicBezTo>
                  <a:pt x="64512" y="5131872"/>
                  <a:pt x="0" y="5067360"/>
                  <a:pt x="0" y="4987872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</a:path>
            </a:pathLst>
          </a:custGeom>
          <a:solidFill>
            <a:schemeClr val="bg1">
              <a:alpha val="2000"/>
            </a:schemeClr>
          </a:solidFill>
          <a:ln w="12700" cap="flat" cmpd="sng" algn="ctr">
            <a:gradFill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9A914D-976D-477E-B19A-5B90511C63A6}"/>
              </a:ext>
            </a:extLst>
          </p:cNvPr>
          <p:cNvGrpSpPr/>
          <p:nvPr/>
        </p:nvGrpSpPr>
        <p:grpSpPr>
          <a:xfrm>
            <a:off x="11195119" y="-1206100"/>
            <a:ext cx="1828428" cy="1778086"/>
            <a:chOff x="14974211" y="-3395907"/>
            <a:chExt cx="1828428" cy="1778086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35714F4-2C07-435E-9A47-5F8F3BB93976}"/>
                </a:ext>
              </a:extLst>
            </p:cNvPr>
            <p:cNvSpPr/>
            <p:nvPr/>
          </p:nvSpPr>
          <p:spPr>
            <a:xfrm>
              <a:off x="14974211" y="-3395907"/>
              <a:ext cx="1828428" cy="1778086"/>
            </a:xfrm>
            <a:prstGeom prst="roundRect">
              <a:avLst>
                <a:gd name="adj" fmla="val 50000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4CA800D-2290-43A4-8D77-47A6CA30DB8C}"/>
                </a:ext>
              </a:extLst>
            </p:cNvPr>
            <p:cNvSpPr/>
            <p:nvPr/>
          </p:nvSpPr>
          <p:spPr>
            <a:xfrm>
              <a:off x="14974211" y="-3395907"/>
              <a:ext cx="1828428" cy="1778086"/>
            </a:xfrm>
            <a:prstGeom prst="roundRect">
              <a:avLst>
                <a:gd name="adj" fmla="val 50000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4A2E730-F757-465B-B409-2F3BEE97850C}"/>
              </a:ext>
            </a:extLst>
          </p:cNvPr>
          <p:cNvGrpSpPr/>
          <p:nvPr/>
        </p:nvGrpSpPr>
        <p:grpSpPr>
          <a:xfrm rot="18801684">
            <a:off x="8339360" y="4684494"/>
            <a:ext cx="1571896" cy="1892852"/>
            <a:chOff x="10810740" y="2663466"/>
            <a:chExt cx="1050310" cy="1201264"/>
          </a:xfrm>
          <a:gradFill flip="none" rotWithShape="1">
            <a:gsLst>
              <a:gs pos="0">
                <a:srgbClr val="1574FF"/>
              </a:gs>
              <a:gs pos="100000">
                <a:srgbClr val="0054D0"/>
              </a:gs>
            </a:gsLst>
            <a:lin ang="2700000" scaled="1"/>
            <a:tileRect/>
          </a:gradFill>
        </p:grpSpPr>
        <p:sp>
          <p:nvSpPr>
            <p:cNvPr id="23" name="iconfont-11910-5686568">
              <a:extLst>
                <a:ext uri="{FF2B5EF4-FFF2-40B4-BE49-F238E27FC236}">
                  <a16:creationId xmlns:a16="http://schemas.microsoft.com/office/drawing/2014/main" id="{D67AC965-F767-43AA-BDDC-ADA5826E143D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4" name="iconfont-11910-5686568">
              <a:extLst>
                <a:ext uri="{FF2B5EF4-FFF2-40B4-BE49-F238E27FC236}">
                  <a16:creationId xmlns:a16="http://schemas.microsoft.com/office/drawing/2014/main" id="{49776784-D239-4358-AD6F-162C3B1EFDD1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C99FE45E-0363-4FC3-A160-35E737B2A6B9}"/>
              </a:ext>
            </a:extLst>
          </p:cNvPr>
          <p:cNvSpPr/>
          <p:nvPr/>
        </p:nvSpPr>
        <p:spPr>
          <a:xfrm>
            <a:off x="3694705" y="4765675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sp>
        <p:nvSpPr>
          <p:cNvPr id="40" name="Rounded Rectangle 112-mask-mask">
            <a:extLst>
              <a:ext uri="{FF2B5EF4-FFF2-40B4-BE49-F238E27FC236}">
                <a16:creationId xmlns:a16="http://schemas.microsoft.com/office/drawing/2014/main" id="{6C9AEF1D-067D-414D-A9B1-FBF3E4C046CA}"/>
              </a:ext>
            </a:extLst>
          </p:cNvPr>
          <p:cNvSpPr/>
          <p:nvPr/>
        </p:nvSpPr>
        <p:spPr>
          <a:xfrm>
            <a:off x="800263" y="1524726"/>
            <a:ext cx="2980813" cy="3222416"/>
          </a:xfrm>
          <a:prstGeom prst="roundRect">
            <a:avLst>
              <a:gd name="adj" fmla="val 4921"/>
            </a:avLst>
          </a:prstGeom>
          <a:solidFill>
            <a:schemeClr val="bg1">
              <a:alpha val="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glow rad="12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  <a:ea typeface="阿里巴巴普惠体 2.0 55 Regular"/>
              </a:rPr>
              <a:t>居家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方便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  <a:ea typeface="阿里巴巴普惠体 2.0 55 Regula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儿童、老人，可以完全实现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    不要行动，用语音进行控制，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并且界面简单、操作便捷。</a:t>
            </a:r>
          </a:p>
        </p:txBody>
      </p:sp>
      <p:sp>
        <p:nvSpPr>
          <p:cNvPr id="41" name="Rounded Rectangle 112-mask-mask">
            <a:extLst>
              <a:ext uri="{FF2B5EF4-FFF2-40B4-BE49-F238E27FC236}">
                <a16:creationId xmlns:a16="http://schemas.microsoft.com/office/drawing/2014/main" id="{893C5635-E0C3-49D8-B210-6183D7A2071F}"/>
              </a:ext>
            </a:extLst>
          </p:cNvPr>
          <p:cNvSpPr/>
          <p:nvPr/>
        </p:nvSpPr>
        <p:spPr>
          <a:xfrm>
            <a:off x="4649431" y="1541968"/>
            <a:ext cx="2980813" cy="3222416"/>
          </a:xfrm>
          <a:prstGeom prst="roundRect">
            <a:avLst>
              <a:gd name="adj" fmla="val 4921"/>
            </a:avLst>
          </a:prstGeom>
          <a:solidFill>
            <a:schemeClr val="bg1">
              <a:alpha val="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glow rad="12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快速查询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天气、股票、油价随时显示</a:t>
            </a:r>
            <a:endParaRPr lang="en-US" altLang="zh-CN" sz="14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方便快捷</a:t>
            </a:r>
            <a:endParaRPr lang="en-US" altLang="zh-CN" sz="14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42" name="Rounded Rectangle 112-mask-mask">
            <a:extLst>
              <a:ext uri="{FF2B5EF4-FFF2-40B4-BE49-F238E27FC236}">
                <a16:creationId xmlns:a16="http://schemas.microsoft.com/office/drawing/2014/main" id="{9342B909-F0DC-4515-8349-47F7D85E3399}"/>
              </a:ext>
            </a:extLst>
          </p:cNvPr>
          <p:cNvSpPr/>
          <p:nvPr/>
        </p:nvSpPr>
        <p:spPr>
          <a:xfrm>
            <a:off x="8495345" y="1559514"/>
            <a:ext cx="2980813" cy="3222416"/>
          </a:xfrm>
          <a:prstGeom prst="roundRect">
            <a:avLst>
              <a:gd name="adj" fmla="val 4921"/>
            </a:avLst>
          </a:prstGeom>
          <a:solidFill>
            <a:schemeClr val="bg1">
              <a:alpha val="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glow rad="12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安全卫士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Century Gothic" panose="020B0502020202020204" pitchFamily="34" charset="0"/>
              <a:ea typeface="阿里巴巴普惠体 2.0 55 Regular"/>
              <a:cs typeface="+mn-cs"/>
            </a:endParaRPr>
          </a:p>
          <a:p>
            <a:pPr algn="ctr">
              <a:defRPr/>
            </a:pPr>
            <a:r>
              <a:rPr lang="zh-CN" altLang="en-US" sz="14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远程监控、消除安全隐患</a:t>
            </a:r>
            <a:endParaRPr lang="en-US" altLang="zh-CN" sz="14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  <a:p>
            <a:pPr algn="ctr">
              <a:defRPr/>
            </a:pPr>
            <a:r>
              <a:rPr lang="zh-CN" altLang="en-US" sz="14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智能控制、享受舒适生活</a:t>
            </a:r>
            <a:endParaRPr lang="en-US" altLang="zh-CN" sz="14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  <a:p>
            <a:pPr algn="ctr">
              <a:defRPr/>
            </a:pPr>
            <a:endParaRPr lang="en-US" altLang="zh-CN" sz="14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25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>
            <a:off x="-4472911" y="-4562139"/>
            <a:ext cx="8220333" cy="8220333"/>
            <a:chOff x="-4553624" y="-5066128"/>
            <a:chExt cx="8220333" cy="8220333"/>
          </a:xfrm>
          <a:solidFill>
            <a:srgbClr val="121416"/>
          </a:soli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11792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11792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EAF4FF-6366-4ACF-BCD7-B5AE160352B7}"/>
              </a:ext>
            </a:extLst>
          </p:cNvPr>
          <p:cNvGrpSpPr/>
          <p:nvPr/>
        </p:nvGrpSpPr>
        <p:grpSpPr>
          <a:xfrm>
            <a:off x="8724136" y="239721"/>
            <a:ext cx="1721514" cy="1508223"/>
            <a:chOff x="9410941" y="653012"/>
            <a:chExt cx="2055787" cy="1801080"/>
          </a:xfrm>
          <a:solidFill>
            <a:srgbClr val="121416"/>
          </a:solidFill>
        </p:grpSpPr>
        <p:sp>
          <p:nvSpPr>
            <p:cNvPr id="6" name="图形 1026">
              <a:extLst>
                <a:ext uri="{FF2B5EF4-FFF2-40B4-BE49-F238E27FC236}">
                  <a16:creationId xmlns:a16="http://schemas.microsoft.com/office/drawing/2014/main" id="{DE69AABC-71C5-4957-AE46-2AA7A77200A1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7" name="图形 1026">
              <a:extLst>
                <a:ext uri="{FF2B5EF4-FFF2-40B4-BE49-F238E27FC236}">
                  <a16:creationId xmlns:a16="http://schemas.microsoft.com/office/drawing/2014/main" id="{3F9028BB-44F7-4242-A62E-8828F96A6EB3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B775D9C-8A39-4D91-BCE0-74609EED9D1F}"/>
              </a:ext>
            </a:extLst>
          </p:cNvPr>
          <p:cNvGrpSpPr/>
          <p:nvPr/>
        </p:nvGrpSpPr>
        <p:grpSpPr>
          <a:xfrm>
            <a:off x="9186404" y="2616244"/>
            <a:ext cx="2449583" cy="2269319"/>
            <a:chOff x="8675155" y="4116818"/>
            <a:chExt cx="1455816" cy="1425145"/>
          </a:xfrm>
          <a:solidFill>
            <a:srgbClr val="121416"/>
          </a:solidFill>
        </p:grpSpPr>
        <p:sp>
          <p:nvSpPr>
            <p:cNvPr id="20" name="iconfont-1187-868307">
              <a:extLst>
                <a:ext uri="{FF2B5EF4-FFF2-40B4-BE49-F238E27FC236}">
                  <a16:creationId xmlns:a16="http://schemas.microsoft.com/office/drawing/2014/main" id="{B588B3C8-EE57-46A4-BBE0-8751A3207FD5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1" name="iconfont-1187-868307">
              <a:extLst>
                <a:ext uri="{FF2B5EF4-FFF2-40B4-BE49-F238E27FC236}">
                  <a16:creationId xmlns:a16="http://schemas.microsoft.com/office/drawing/2014/main" id="{8DEEB98F-D870-4ADD-9A89-E2E8FCAE7A50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4A2E730-F757-465B-B409-2F3BEE97850C}"/>
              </a:ext>
            </a:extLst>
          </p:cNvPr>
          <p:cNvGrpSpPr/>
          <p:nvPr/>
        </p:nvGrpSpPr>
        <p:grpSpPr>
          <a:xfrm rot="3650850">
            <a:off x="1037634" y="3834564"/>
            <a:ext cx="1541846" cy="1763444"/>
            <a:chOff x="10810740" y="2663466"/>
            <a:chExt cx="1050310" cy="1201264"/>
          </a:xfrm>
          <a:solidFill>
            <a:srgbClr val="121416"/>
          </a:solidFill>
        </p:grpSpPr>
        <p:sp>
          <p:nvSpPr>
            <p:cNvPr id="23" name="iconfont-11910-5686568">
              <a:extLst>
                <a:ext uri="{FF2B5EF4-FFF2-40B4-BE49-F238E27FC236}">
                  <a16:creationId xmlns:a16="http://schemas.microsoft.com/office/drawing/2014/main" id="{D67AC965-F767-43AA-BDDC-ADA5826E143D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4" name="iconfont-11910-5686568">
              <a:extLst>
                <a:ext uri="{FF2B5EF4-FFF2-40B4-BE49-F238E27FC236}">
                  <a16:creationId xmlns:a16="http://schemas.microsoft.com/office/drawing/2014/main" id="{49776784-D239-4358-AD6F-162C3B1EFDD1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496A4EE-E5BB-406C-BAE7-8CD7B9840383}"/>
              </a:ext>
            </a:extLst>
          </p:cNvPr>
          <p:cNvGrpSpPr/>
          <p:nvPr/>
        </p:nvGrpSpPr>
        <p:grpSpPr>
          <a:xfrm>
            <a:off x="7221120" y="5282821"/>
            <a:ext cx="2507433" cy="2508931"/>
            <a:chOff x="8509937" y="5189807"/>
            <a:chExt cx="2055787" cy="2057015"/>
          </a:xfrm>
          <a:solidFill>
            <a:srgbClr val="121416"/>
          </a:solidFill>
        </p:grpSpPr>
        <p:sp>
          <p:nvSpPr>
            <p:cNvPr id="26" name="iconfont-11899-5651511">
              <a:extLst>
                <a:ext uri="{FF2B5EF4-FFF2-40B4-BE49-F238E27FC236}">
                  <a16:creationId xmlns:a16="http://schemas.microsoft.com/office/drawing/2014/main" id="{BACC9AF8-9B62-45A0-8C54-C8E13E2359D8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7" name="iconfont-11899-5651511">
              <a:extLst>
                <a:ext uri="{FF2B5EF4-FFF2-40B4-BE49-F238E27FC236}">
                  <a16:creationId xmlns:a16="http://schemas.microsoft.com/office/drawing/2014/main" id="{E6CC93D8-82F5-4BE9-B91E-704EDAF67E76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B261EA5-220E-46E8-8C14-72F5E41D51FB}"/>
              </a:ext>
            </a:extLst>
          </p:cNvPr>
          <p:cNvGrpSpPr/>
          <p:nvPr/>
        </p:nvGrpSpPr>
        <p:grpSpPr>
          <a:xfrm>
            <a:off x="11302213" y="5387670"/>
            <a:ext cx="1779573" cy="2600427"/>
            <a:chOff x="11248089" y="5062992"/>
            <a:chExt cx="1779573" cy="2600427"/>
          </a:xfrm>
          <a:solidFill>
            <a:srgbClr val="121416"/>
          </a:solidFill>
        </p:grpSpPr>
        <p:sp>
          <p:nvSpPr>
            <p:cNvPr id="29" name="iconfont-11899-5651569">
              <a:extLst>
                <a:ext uri="{FF2B5EF4-FFF2-40B4-BE49-F238E27FC236}">
                  <a16:creationId xmlns:a16="http://schemas.microsoft.com/office/drawing/2014/main" id="{6C5D466D-0EFF-4639-8646-761B4E440FB7}"/>
                </a:ext>
              </a:extLst>
            </p:cNvPr>
            <p:cNvSpPr/>
            <p:nvPr/>
          </p:nvSpPr>
          <p:spPr>
            <a:xfrm>
              <a:off x="11248089" y="5062992"/>
              <a:ext cx="1779573" cy="2600427"/>
            </a:xfrm>
            <a:custGeom>
              <a:avLst/>
              <a:gdLst>
                <a:gd name="T0" fmla="*/ 7099 w 7099"/>
                <a:gd name="T1" fmla="*/ 4707 h 10374"/>
                <a:gd name="T2" fmla="*/ 7099 w 7099"/>
                <a:gd name="T3" fmla="*/ 4701 h 10374"/>
                <a:gd name="T4" fmla="*/ 6614 w 7099"/>
                <a:gd name="T5" fmla="*/ 4216 h 10374"/>
                <a:gd name="T6" fmla="*/ 6134 w 7099"/>
                <a:gd name="T7" fmla="*/ 4701 h 10374"/>
                <a:gd name="T8" fmla="*/ 3550 w 7099"/>
                <a:gd name="T9" fmla="*/ 7294 h 10374"/>
                <a:gd name="T10" fmla="*/ 966 w 7099"/>
                <a:gd name="T11" fmla="*/ 4701 h 10374"/>
                <a:gd name="T12" fmla="*/ 486 w 7099"/>
                <a:gd name="T13" fmla="*/ 4216 h 10374"/>
                <a:gd name="T14" fmla="*/ 0 w 7099"/>
                <a:gd name="T15" fmla="*/ 4701 h 10374"/>
                <a:gd name="T16" fmla="*/ 0 w 7099"/>
                <a:gd name="T17" fmla="*/ 4707 h 10374"/>
                <a:gd name="T18" fmla="*/ 3064 w 7099"/>
                <a:gd name="T19" fmla="*/ 8229 h 10374"/>
                <a:gd name="T20" fmla="*/ 3064 w 7099"/>
                <a:gd name="T21" fmla="*/ 9403 h 10374"/>
                <a:gd name="T22" fmla="*/ 1453 w 7099"/>
                <a:gd name="T23" fmla="*/ 9403 h 10374"/>
                <a:gd name="T24" fmla="*/ 966 w 7099"/>
                <a:gd name="T25" fmla="*/ 9888 h 10374"/>
                <a:gd name="T26" fmla="*/ 1453 w 7099"/>
                <a:gd name="T27" fmla="*/ 10374 h 10374"/>
                <a:gd name="T28" fmla="*/ 5646 w 7099"/>
                <a:gd name="T29" fmla="*/ 10374 h 10374"/>
                <a:gd name="T30" fmla="*/ 6133 w 7099"/>
                <a:gd name="T31" fmla="*/ 9888 h 10374"/>
                <a:gd name="T32" fmla="*/ 5646 w 7099"/>
                <a:gd name="T33" fmla="*/ 9403 h 10374"/>
                <a:gd name="T34" fmla="*/ 4036 w 7099"/>
                <a:gd name="T35" fmla="*/ 9403 h 10374"/>
                <a:gd name="T36" fmla="*/ 4036 w 7099"/>
                <a:gd name="T37" fmla="*/ 8229 h 10374"/>
                <a:gd name="T38" fmla="*/ 7099 w 7099"/>
                <a:gd name="T39" fmla="*/ 4707 h 10374"/>
                <a:gd name="T40" fmla="*/ 3550 w 7099"/>
                <a:gd name="T41" fmla="*/ 6482 h 10374"/>
                <a:gd name="T42" fmla="*/ 5489 w 7099"/>
                <a:gd name="T43" fmla="*/ 4538 h 10374"/>
                <a:gd name="T44" fmla="*/ 5489 w 7099"/>
                <a:gd name="T45" fmla="*/ 1944 h 10374"/>
                <a:gd name="T46" fmla="*/ 3550 w 7099"/>
                <a:gd name="T47" fmla="*/ 0 h 10374"/>
                <a:gd name="T48" fmla="*/ 1613 w 7099"/>
                <a:gd name="T49" fmla="*/ 1944 h 10374"/>
                <a:gd name="T50" fmla="*/ 1613 w 7099"/>
                <a:gd name="T51" fmla="*/ 4538 h 10374"/>
                <a:gd name="T52" fmla="*/ 3550 w 7099"/>
                <a:gd name="T53" fmla="*/ 6482 h 10374"/>
                <a:gd name="T54" fmla="*/ 3550 w 7099"/>
                <a:gd name="T55" fmla="*/ 6482 h 10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099" h="10374">
                  <a:moveTo>
                    <a:pt x="7099" y="4707"/>
                  </a:moveTo>
                  <a:lnTo>
                    <a:pt x="7099" y="4701"/>
                  </a:lnTo>
                  <a:cubicBezTo>
                    <a:pt x="7099" y="4433"/>
                    <a:pt x="6880" y="4216"/>
                    <a:pt x="6614" y="4216"/>
                  </a:cubicBezTo>
                  <a:cubicBezTo>
                    <a:pt x="6346" y="4216"/>
                    <a:pt x="6134" y="4433"/>
                    <a:pt x="6134" y="4701"/>
                  </a:cubicBezTo>
                  <a:cubicBezTo>
                    <a:pt x="6134" y="6132"/>
                    <a:pt x="4976" y="7294"/>
                    <a:pt x="3550" y="7294"/>
                  </a:cubicBezTo>
                  <a:cubicBezTo>
                    <a:pt x="2124" y="7294"/>
                    <a:pt x="966" y="6132"/>
                    <a:pt x="966" y="4701"/>
                  </a:cubicBezTo>
                  <a:cubicBezTo>
                    <a:pt x="966" y="4433"/>
                    <a:pt x="754" y="4216"/>
                    <a:pt x="486" y="4216"/>
                  </a:cubicBezTo>
                  <a:cubicBezTo>
                    <a:pt x="219" y="4216"/>
                    <a:pt x="0" y="4433"/>
                    <a:pt x="0" y="4701"/>
                  </a:cubicBezTo>
                  <a:lnTo>
                    <a:pt x="0" y="4707"/>
                  </a:lnTo>
                  <a:cubicBezTo>
                    <a:pt x="0" y="6509"/>
                    <a:pt x="1333" y="7994"/>
                    <a:pt x="3064" y="8229"/>
                  </a:cubicBezTo>
                  <a:lnTo>
                    <a:pt x="3064" y="9403"/>
                  </a:lnTo>
                  <a:lnTo>
                    <a:pt x="1453" y="9403"/>
                  </a:lnTo>
                  <a:cubicBezTo>
                    <a:pt x="1185" y="9403"/>
                    <a:pt x="966" y="9621"/>
                    <a:pt x="966" y="9888"/>
                  </a:cubicBezTo>
                  <a:cubicBezTo>
                    <a:pt x="966" y="10157"/>
                    <a:pt x="1184" y="10374"/>
                    <a:pt x="1453" y="10374"/>
                  </a:cubicBezTo>
                  <a:lnTo>
                    <a:pt x="5646" y="10374"/>
                  </a:lnTo>
                  <a:cubicBezTo>
                    <a:pt x="5915" y="10373"/>
                    <a:pt x="6133" y="10157"/>
                    <a:pt x="6133" y="9888"/>
                  </a:cubicBezTo>
                  <a:cubicBezTo>
                    <a:pt x="6133" y="9621"/>
                    <a:pt x="5914" y="9403"/>
                    <a:pt x="5646" y="9403"/>
                  </a:cubicBezTo>
                  <a:lnTo>
                    <a:pt x="4036" y="9403"/>
                  </a:lnTo>
                  <a:lnTo>
                    <a:pt x="4036" y="8229"/>
                  </a:lnTo>
                  <a:cubicBezTo>
                    <a:pt x="5768" y="7994"/>
                    <a:pt x="7099" y="6509"/>
                    <a:pt x="7099" y="4707"/>
                  </a:cubicBezTo>
                  <a:close/>
                  <a:moveTo>
                    <a:pt x="3550" y="6482"/>
                  </a:moveTo>
                  <a:cubicBezTo>
                    <a:pt x="4620" y="6482"/>
                    <a:pt x="5489" y="5613"/>
                    <a:pt x="5489" y="4538"/>
                  </a:cubicBezTo>
                  <a:lnTo>
                    <a:pt x="5489" y="1944"/>
                  </a:lnTo>
                  <a:cubicBezTo>
                    <a:pt x="5489" y="873"/>
                    <a:pt x="4621" y="0"/>
                    <a:pt x="3550" y="0"/>
                  </a:cubicBezTo>
                  <a:cubicBezTo>
                    <a:pt x="2480" y="0"/>
                    <a:pt x="1613" y="874"/>
                    <a:pt x="1613" y="1944"/>
                  </a:cubicBezTo>
                  <a:lnTo>
                    <a:pt x="1613" y="4538"/>
                  </a:lnTo>
                  <a:cubicBezTo>
                    <a:pt x="1613" y="5613"/>
                    <a:pt x="2480" y="6482"/>
                    <a:pt x="3550" y="6482"/>
                  </a:cubicBezTo>
                  <a:close/>
                  <a:moveTo>
                    <a:pt x="3550" y="6482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0" name="iconfont-11899-5651569">
              <a:extLst>
                <a:ext uri="{FF2B5EF4-FFF2-40B4-BE49-F238E27FC236}">
                  <a16:creationId xmlns:a16="http://schemas.microsoft.com/office/drawing/2014/main" id="{7DEF94E9-2379-4058-AD62-0A1FABA69560}"/>
                </a:ext>
              </a:extLst>
            </p:cNvPr>
            <p:cNvSpPr/>
            <p:nvPr/>
          </p:nvSpPr>
          <p:spPr>
            <a:xfrm>
              <a:off x="11248089" y="5062992"/>
              <a:ext cx="1779573" cy="2600427"/>
            </a:xfrm>
            <a:custGeom>
              <a:avLst/>
              <a:gdLst>
                <a:gd name="T0" fmla="*/ 7099 w 7099"/>
                <a:gd name="T1" fmla="*/ 4707 h 10374"/>
                <a:gd name="T2" fmla="*/ 7099 w 7099"/>
                <a:gd name="T3" fmla="*/ 4701 h 10374"/>
                <a:gd name="T4" fmla="*/ 6614 w 7099"/>
                <a:gd name="T5" fmla="*/ 4216 h 10374"/>
                <a:gd name="T6" fmla="*/ 6134 w 7099"/>
                <a:gd name="T7" fmla="*/ 4701 h 10374"/>
                <a:gd name="T8" fmla="*/ 3550 w 7099"/>
                <a:gd name="T9" fmla="*/ 7294 h 10374"/>
                <a:gd name="T10" fmla="*/ 966 w 7099"/>
                <a:gd name="T11" fmla="*/ 4701 h 10374"/>
                <a:gd name="T12" fmla="*/ 486 w 7099"/>
                <a:gd name="T13" fmla="*/ 4216 h 10374"/>
                <a:gd name="T14" fmla="*/ 0 w 7099"/>
                <a:gd name="T15" fmla="*/ 4701 h 10374"/>
                <a:gd name="T16" fmla="*/ 0 w 7099"/>
                <a:gd name="T17" fmla="*/ 4707 h 10374"/>
                <a:gd name="T18" fmla="*/ 3064 w 7099"/>
                <a:gd name="T19" fmla="*/ 8229 h 10374"/>
                <a:gd name="T20" fmla="*/ 3064 w 7099"/>
                <a:gd name="T21" fmla="*/ 9403 h 10374"/>
                <a:gd name="T22" fmla="*/ 1453 w 7099"/>
                <a:gd name="T23" fmla="*/ 9403 h 10374"/>
                <a:gd name="T24" fmla="*/ 966 w 7099"/>
                <a:gd name="T25" fmla="*/ 9888 h 10374"/>
                <a:gd name="T26" fmla="*/ 1453 w 7099"/>
                <a:gd name="T27" fmla="*/ 10374 h 10374"/>
                <a:gd name="T28" fmla="*/ 5646 w 7099"/>
                <a:gd name="T29" fmla="*/ 10374 h 10374"/>
                <a:gd name="T30" fmla="*/ 6133 w 7099"/>
                <a:gd name="T31" fmla="*/ 9888 h 10374"/>
                <a:gd name="T32" fmla="*/ 5646 w 7099"/>
                <a:gd name="T33" fmla="*/ 9403 h 10374"/>
                <a:gd name="T34" fmla="*/ 4036 w 7099"/>
                <a:gd name="T35" fmla="*/ 9403 h 10374"/>
                <a:gd name="T36" fmla="*/ 4036 w 7099"/>
                <a:gd name="T37" fmla="*/ 8229 h 10374"/>
                <a:gd name="T38" fmla="*/ 7099 w 7099"/>
                <a:gd name="T39" fmla="*/ 4707 h 10374"/>
                <a:gd name="T40" fmla="*/ 3550 w 7099"/>
                <a:gd name="T41" fmla="*/ 6482 h 10374"/>
                <a:gd name="T42" fmla="*/ 5489 w 7099"/>
                <a:gd name="T43" fmla="*/ 4538 h 10374"/>
                <a:gd name="T44" fmla="*/ 5489 w 7099"/>
                <a:gd name="T45" fmla="*/ 1944 h 10374"/>
                <a:gd name="T46" fmla="*/ 3550 w 7099"/>
                <a:gd name="T47" fmla="*/ 0 h 10374"/>
                <a:gd name="T48" fmla="*/ 1613 w 7099"/>
                <a:gd name="T49" fmla="*/ 1944 h 10374"/>
                <a:gd name="T50" fmla="*/ 1613 w 7099"/>
                <a:gd name="T51" fmla="*/ 4538 h 10374"/>
                <a:gd name="T52" fmla="*/ 3550 w 7099"/>
                <a:gd name="T53" fmla="*/ 6482 h 10374"/>
                <a:gd name="T54" fmla="*/ 3550 w 7099"/>
                <a:gd name="T55" fmla="*/ 6482 h 10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099" h="10374">
                  <a:moveTo>
                    <a:pt x="7099" y="4707"/>
                  </a:moveTo>
                  <a:lnTo>
                    <a:pt x="7099" y="4701"/>
                  </a:lnTo>
                  <a:cubicBezTo>
                    <a:pt x="7099" y="4433"/>
                    <a:pt x="6880" y="4216"/>
                    <a:pt x="6614" y="4216"/>
                  </a:cubicBezTo>
                  <a:cubicBezTo>
                    <a:pt x="6346" y="4216"/>
                    <a:pt x="6134" y="4433"/>
                    <a:pt x="6134" y="4701"/>
                  </a:cubicBezTo>
                  <a:cubicBezTo>
                    <a:pt x="6134" y="6132"/>
                    <a:pt x="4976" y="7294"/>
                    <a:pt x="3550" y="7294"/>
                  </a:cubicBezTo>
                  <a:cubicBezTo>
                    <a:pt x="2124" y="7294"/>
                    <a:pt x="966" y="6132"/>
                    <a:pt x="966" y="4701"/>
                  </a:cubicBezTo>
                  <a:cubicBezTo>
                    <a:pt x="966" y="4433"/>
                    <a:pt x="754" y="4216"/>
                    <a:pt x="486" y="4216"/>
                  </a:cubicBezTo>
                  <a:cubicBezTo>
                    <a:pt x="219" y="4216"/>
                    <a:pt x="0" y="4433"/>
                    <a:pt x="0" y="4701"/>
                  </a:cubicBezTo>
                  <a:lnTo>
                    <a:pt x="0" y="4707"/>
                  </a:lnTo>
                  <a:cubicBezTo>
                    <a:pt x="0" y="6509"/>
                    <a:pt x="1333" y="7994"/>
                    <a:pt x="3064" y="8229"/>
                  </a:cubicBezTo>
                  <a:lnTo>
                    <a:pt x="3064" y="9403"/>
                  </a:lnTo>
                  <a:lnTo>
                    <a:pt x="1453" y="9403"/>
                  </a:lnTo>
                  <a:cubicBezTo>
                    <a:pt x="1185" y="9403"/>
                    <a:pt x="966" y="9621"/>
                    <a:pt x="966" y="9888"/>
                  </a:cubicBezTo>
                  <a:cubicBezTo>
                    <a:pt x="966" y="10157"/>
                    <a:pt x="1184" y="10374"/>
                    <a:pt x="1453" y="10374"/>
                  </a:cubicBezTo>
                  <a:lnTo>
                    <a:pt x="5646" y="10374"/>
                  </a:lnTo>
                  <a:cubicBezTo>
                    <a:pt x="5915" y="10373"/>
                    <a:pt x="6133" y="10157"/>
                    <a:pt x="6133" y="9888"/>
                  </a:cubicBezTo>
                  <a:cubicBezTo>
                    <a:pt x="6133" y="9621"/>
                    <a:pt x="5914" y="9403"/>
                    <a:pt x="5646" y="9403"/>
                  </a:cubicBezTo>
                  <a:lnTo>
                    <a:pt x="4036" y="9403"/>
                  </a:lnTo>
                  <a:lnTo>
                    <a:pt x="4036" y="8229"/>
                  </a:lnTo>
                  <a:cubicBezTo>
                    <a:pt x="5768" y="7994"/>
                    <a:pt x="7099" y="6509"/>
                    <a:pt x="7099" y="4707"/>
                  </a:cubicBezTo>
                  <a:close/>
                  <a:moveTo>
                    <a:pt x="3550" y="6482"/>
                  </a:moveTo>
                  <a:cubicBezTo>
                    <a:pt x="4620" y="6482"/>
                    <a:pt x="5489" y="5613"/>
                    <a:pt x="5489" y="4538"/>
                  </a:cubicBezTo>
                  <a:lnTo>
                    <a:pt x="5489" y="1944"/>
                  </a:lnTo>
                  <a:cubicBezTo>
                    <a:pt x="5489" y="873"/>
                    <a:pt x="4621" y="0"/>
                    <a:pt x="3550" y="0"/>
                  </a:cubicBezTo>
                  <a:cubicBezTo>
                    <a:pt x="2480" y="0"/>
                    <a:pt x="1613" y="874"/>
                    <a:pt x="1613" y="1944"/>
                  </a:cubicBezTo>
                  <a:lnTo>
                    <a:pt x="1613" y="4538"/>
                  </a:lnTo>
                  <a:cubicBezTo>
                    <a:pt x="1613" y="5613"/>
                    <a:pt x="2480" y="6482"/>
                    <a:pt x="3550" y="6482"/>
                  </a:cubicBezTo>
                  <a:close/>
                  <a:moveTo>
                    <a:pt x="3550" y="6482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9A914D-976D-477E-B19A-5B90511C63A6}"/>
              </a:ext>
            </a:extLst>
          </p:cNvPr>
          <p:cNvGrpSpPr/>
          <p:nvPr/>
        </p:nvGrpSpPr>
        <p:grpSpPr>
          <a:xfrm>
            <a:off x="11694922" y="239721"/>
            <a:ext cx="1828428" cy="1778086"/>
            <a:chOff x="14974211" y="-3395907"/>
            <a:chExt cx="1828428" cy="1778086"/>
          </a:xfrm>
          <a:solidFill>
            <a:srgbClr val="121416"/>
          </a:solidFill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35714F4-2C07-435E-9A47-5F8F3BB93976}"/>
                </a:ext>
              </a:extLst>
            </p:cNvPr>
            <p:cNvSpPr/>
            <p:nvPr/>
          </p:nvSpPr>
          <p:spPr>
            <a:xfrm>
              <a:off x="14974211" y="-3395907"/>
              <a:ext cx="1828428" cy="1778086"/>
            </a:xfrm>
            <a:prstGeom prst="roundRect">
              <a:avLst>
                <a:gd name="adj" fmla="val 50000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4CA800D-2290-43A4-8D77-47A6CA30DB8C}"/>
                </a:ext>
              </a:extLst>
            </p:cNvPr>
            <p:cNvSpPr/>
            <p:nvPr/>
          </p:nvSpPr>
          <p:spPr>
            <a:xfrm>
              <a:off x="14974211" y="-3395907"/>
              <a:ext cx="1828428" cy="1778086"/>
            </a:xfrm>
            <a:prstGeom prst="roundRect">
              <a:avLst>
                <a:gd name="adj" fmla="val 50000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462810F-CD57-45DE-BD62-E81C24931BB2}"/>
              </a:ext>
            </a:extLst>
          </p:cNvPr>
          <p:cNvGrpSpPr/>
          <p:nvPr/>
        </p:nvGrpSpPr>
        <p:grpSpPr>
          <a:xfrm>
            <a:off x="4688233" y="-1509862"/>
            <a:ext cx="3330776" cy="2587908"/>
            <a:chOff x="13533051" y="-1862685"/>
            <a:chExt cx="1504033" cy="1518662"/>
          </a:xfrm>
          <a:solidFill>
            <a:srgbClr val="121416"/>
          </a:solidFill>
        </p:grpSpPr>
        <p:sp>
          <p:nvSpPr>
            <p:cNvPr id="38" name="图形 74">
              <a:extLst>
                <a:ext uri="{FF2B5EF4-FFF2-40B4-BE49-F238E27FC236}">
                  <a16:creationId xmlns:a16="http://schemas.microsoft.com/office/drawing/2014/main" id="{8F35A97C-37DA-4F08-BF09-51C90C930AA4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29449BE1-23DE-40EF-A7DA-3650BF424758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6058BB0-6F2B-4FF1-9815-4A504494174B}"/>
              </a:ext>
            </a:extLst>
          </p:cNvPr>
          <p:cNvGrpSpPr/>
          <p:nvPr/>
        </p:nvGrpSpPr>
        <p:grpSpPr>
          <a:xfrm rot="18903765">
            <a:off x="2632681" y="5922072"/>
            <a:ext cx="1626667" cy="1531624"/>
            <a:chOff x="488293" y="6158547"/>
            <a:chExt cx="1626667" cy="1531624"/>
          </a:xfrm>
          <a:solidFill>
            <a:srgbClr val="121416"/>
          </a:solidFill>
        </p:grpSpPr>
        <p:sp>
          <p:nvSpPr>
            <p:cNvPr id="41" name="矩形: 圆角 116">
              <a:extLst>
                <a:ext uri="{FF2B5EF4-FFF2-40B4-BE49-F238E27FC236}">
                  <a16:creationId xmlns:a16="http://schemas.microsoft.com/office/drawing/2014/main" id="{61CF09D8-D97D-4E14-834F-7C42AC1007DC}"/>
                </a:ext>
              </a:extLst>
            </p:cNvPr>
            <p:cNvSpPr/>
            <p:nvPr/>
          </p:nvSpPr>
          <p:spPr>
            <a:xfrm>
              <a:off x="488293" y="6158547"/>
              <a:ext cx="1626667" cy="1531624"/>
            </a:xfrm>
            <a:prstGeom prst="frame">
              <a:avLst>
                <a:gd name="adj1" fmla="val 24871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2" name="矩形: 圆角 116">
              <a:extLst>
                <a:ext uri="{FF2B5EF4-FFF2-40B4-BE49-F238E27FC236}">
                  <a16:creationId xmlns:a16="http://schemas.microsoft.com/office/drawing/2014/main" id="{FF898B39-AE3F-461F-B15F-9C53988A4CAB}"/>
                </a:ext>
              </a:extLst>
            </p:cNvPr>
            <p:cNvSpPr/>
            <p:nvPr/>
          </p:nvSpPr>
          <p:spPr>
            <a:xfrm>
              <a:off x="488293" y="6158547"/>
              <a:ext cx="1626667" cy="1531624"/>
            </a:xfrm>
            <a:prstGeom prst="frame">
              <a:avLst>
                <a:gd name="adj1" fmla="val 24871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pic>
        <p:nvPicPr>
          <p:cNvPr id="43" name="图片 42" descr="微信图片_20210421094305">
            <a:extLst>
              <a:ext uri="{FF2B5EF4-FFF2-40B4-BE49-F238E27FC236}">
                <a16:creationId xmlns:a16="http://schemas.microsoft.com/office/drawing/2014/main" id="{1A311D90-61DA-49CA-9E08-267194C16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3787" y="2017807"/>
            <a:ext cx="1969770" cy="1969770"/>
          </a:xfrm>
          <a:prstGeom prst="rect">
            <a:avLst/>
          </a:prstGeom>
        </p:spPr>
      </p:pic>
      <p:pic>
        <p:nvPicPr>
          <p:cNvPr id="44" name="图片 43" descr="微信图片_20210421094318">
            <a:extLst>
              <a:ext uri="{FF2B5EF4-FFF2-40B4-BE49-F238E27FC236}">
                <a16:creationId xmlns:a16="http://schemas.microsoft.com/office/drawing/2014/main" id="{003C62A3-E262-4A82-96D1-6B328BA60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5363" y="1918703"/>
            <a:ext cx="1970483" cy="1970483"/>
          </a:xfrm>
          <a:prstGeom prst="rect">
            <a:avLst/>
          </a:prstGeom>
        </p:spPr>
      </p:pic>
      <p:pic>
        <p:nvPicPr>
          <p:cNvPr id="45" name="图片 44" descr="微信图片_20210421094249">
            <a:extLst>
              <a:ext uri="{FF2B5EF4-FFF2-40B4-BE49-F238E27FC236}">
                <a16:creationId xmlns:a16="http://schemas.microsoft.com/office/drawing/2014/main" id="{A9FFB016-786E-4774-AC18-9C99173AEB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1475" y="1948848"/>
            <a:ext cx="1969770" cy="1969770"/>
          </a:xfrm>
          <a:prstGeom prst="rect">
            <a:avLst/>
          </a:prstGeom>
        </p:spPr>
      </p:pic>
      <p:pic>
        <p:nvPicPr>
          <p:cNvPr id="46" name="图片 45" descr="微信图片_20210421094310">
            <a:extLst>
              <a:ext uri="{FF2B5EF4-FFF2-40B4-BE49-F238E27FC236}">
                <a16:creationId xmlns:a16="http://schemas.microsoft.com/office/drawing/2014/main" id="{1B9ACFC8-C569-4EC3-BDDD-82DDC44464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978" y="3469835"/>
            <a:ext cx="2233323" cy="2233323"/>
          </a:xfrm>
          <a:prstGeom prst="rect">
            <a:avLst/>
          </a:prstGeom>
        </p:spPr>
      </p:pic>
      <p:pic>
        <p:nvPicPr>
          <p:cNvPr id="48" name="图片 47" descr="微信图片_20210421094323">
            <a:extLst>
              <a:ext uri="{FF2B5EF4-FFF2-40B4-BE49-F238E27FC236}">
                <a16:creationId xmlns:a16="http://schemas.microsoft.com/office/drawing/2014/main" id="{0AC5E1DE-4AB9-4294-8678-3505AF1924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0991" y="3429000"/>
            <a:ext cx="2233324" cy="2233324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58A9C4C8-6268-4A62-B1B8-BED539F957C7}"/>
              </a:ext>
            </a:extLst>
          </p:cNvPr>
          <p:cNvSpPr/>
          <p:nvPr/>
        </p:nvSpPr>
        <p:spPr>
          <a:xfrm>
            <a:off x="3669055" y="459269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D7F8BB-02CB-4E3D-A9A8-593C80448F28}"/>
              </a:ext>
            </a:extLst>
          </p:cNvPr>
          <p:cNvSpPr/>
          <p:nvPr/>
        </p:nvSpPr>
        <p:spPr>
          <a:xfrm>
            <a:off x="2311818" y="3629411"/>
            <a:ext cx="1311174" cy="538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华文行楷" panose="02010800040101010101" pitchFamily="2" charset="-122"/>
                <a:ea typeface="华文行楷" panose="02010800040101010101" pitchFamily="2" charset="-122"/>
              </a:rPr>
              <a:t>金龙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7DB86AE-9200-4FF2-8246-3959902D2C87}"/>
              </a:ext>
            </a:extLst>
          </p:cNvPr>
          <p:cNvSpPr/>
          <p:nvPr/>
        </p:nvSpPr>
        <p:spPr>
          <a:xfrm>
            <a:off x="5437027" y="3564421"/>
            <a:ext cx="1311174" cy="538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华文行楷" panose="02010800040101010101" pitchFamily="2" charset="-122"/>
                <a:ea typeface="华文行楷" panose="02010800040101010101" pitchFamily="2" charset="-122"/>
              </a:rPr>
              <a:t>王成育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22F6B50-9D8A-453A-8526-EA5A70B9A6A3}"/>
              </a:ext>
            </a:extLst>
          </p:cNvPr>
          <p:cNvSpPr/>
          <p:nvPr/>
        </p:nvSpPr>
        <p:spPr>
          <a:xfrm>
            <a:off x="8834943" y="3595813"/>
            <a:ext cx="1311174" cy="538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华文行楷" panose="02010800040101010101" pitchFamily="2" charset="-122"/>
                <a:ea typeface="华文行楷" panose="02010800040101010101" pitchFamily="2" charset="-122"/>
              </a:rPr>
              <a:t>田新明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5DD53A1-717B-4B16-8B6D-6349ED0E9C7B}"/>
              </a:ext>
            </a:extLst>
          </p:cNvPr>
          <p:cNvSpPr/>
          <p:nvPr/>
        </p:nvSpPr>
        <p:spPr>
          <a:xfrm>
            <a:off x="3732049" y="5164539"/>
            <a:ext cx="1311174" cy="538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华文行楷" panose="02010800040101010101" pitchFamily="2" charset="-122"/>
                <a:ea typeface="华文行楷" panose="02010800040101010101" pitchFamily="2" charset="-122"/>
              </a:rPr>
              <a:t>刘佳浩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CFFF4B7-0D40-4929-95A2-82971F905A33}"/>
              </a:ext>
            </a:extLst>
          </p:cNvPr>
          <p:cNvSpPr/>
          <p:nvPr/>
        </p:nvSpPr>
        <p:spPr>
          <a:xfrm>
            <a:off x="7075846" y="5184430"/>
            <a:ext cx="1311174" cy="538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华文行楷" panose="02010800040101010101" pitchFamily="2" charset="-122"/>
                <a:ea typeface="华文行楷" panose="02010800040101010101" pitchFamily="2" charset="-122"/>
              </a:rPr>
              <a:t>叶昊晖</a:t>
            </a:r>
          </a:p>
        </p:txBody>
      </p:sp>
    </p:spTree>
    <p:extLst>
      <p:ext uri="{BB962C8B-B14F-4D97-AF65-F5344CB8AC3E}">
        <p14:creationId xmlns:p14="http://schemas.microsoft.com/office/powerpoint/2010/main" val="295597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>
            <a:off x="-4472911" y="-4562139"/>
            <a:ext cx="8220333" cy="8220333"/>
            <a:chOff x="-4553624" y="-5066128"/>
            <a:chExt cx="8220333" cy="8220333"/>
          </a:xfrm>
          <a:solidFill>
            <a:srgbClr val="121416"/>
          </a:soli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11792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11792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EAF4FF-6366-4ACF-BCD7-B5AE160352B7}"/>
              </a:ext>
            </a:extLst>
          </p:cNvPr>
          <p:cNvGrpSpPr/>
          <p:nvPr/>
        </p:nvGrpSpPr>
        <p:grpSpPr>
          <a:xfrm>
            <a:off x="8724136" y="239721"/>
            <a:ext cx="1721514" cy="1508223"/>
            <a:chOff x="9410941" y="653012"/>
            <a:chExt cx="2055787" cy="1801080"/>
          </a:xfrm>
          <a:solidFill>
            <a:srgbClr val="121416"/>
          </a:solidFill>
        </p:grpSpPr>
        <p:sp>
          <p:nvSpPr>
            <p:cNvPr id="6" name="图形 1026">
              <a:extLst>
                <a:ext uri="{FF2B5EF4-FFF2-40B4-BE49-F238E27FC236}">
                  <a16:creationId xmlns:a16="http://schemas.microsoft.com/office/drawing/2014/main" id="{DE69AABC-71C5-4957-AE46-2AA7A77200A1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7" name="图形 1026">
              <a:extLst>
                <a:ext uri="{FF2B5EF4-FFF2-40B4-BE49-F238E27FC236}">
                  <a16:creationId xmlns:a16="http://schemas.microsoft.com/office/drawing/2014/main" id="{3F9028BB-44F7-4242-A62E-8828F96A6EB3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E7121E8-7357-45C3-AFF6-37BAC997B5E2}"/>
              </a:ext>
            </a:extLst>
          </p:cNvPr>
          <p:cNvSpPr txBox="1"/>
          <p:nvPr/>
        </p:nvSpPr>
        <p:spPr>
          <a:xfrm>
            <a:off x="3446015" y="1946573"/>
            <a:ext cx="5299971" cy="1200329"/>
          </a:xfrm>
          <a:prstGeom prst="rect">
            <a:avLst/>
          </a:prstGeom>
          <a:noFill/>
          <a:effectLst>
            <a:outerShdw blurRad="254000" dist="88900" dir="13500000" algn="br" rotWithShape="0">
              <a:schemeClr val="bg1">
                <a:alpha val="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st="2540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江城斜黑体 900W" panose="020B0A00000000000000" pitchFamily="34" charset="-122"/>
                <a:ea typeface="江城斜黑体 900W" panose="020B0A00000000000000" pitchFamily="34" charset="-122"/>
                <a:cs typeface="+mn-cs"/>
              </a:rPr>
              <a:t>Thank You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254000" dist="2540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江城斜黑体 900W" panose="020B0A00000000000000" pitchFamily="34" charset="-122"/>
              <a:ea typeface="江城斜黑体 900W" panose="020B0A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F795581-1352-4027-A07E-F1F9CB927863}"/>
              </a:ext>
            </a:extLst>
          </p:cNvPr>
          <p:cNvCxnSpPr>
            <a:cxnSpLocks/>
          </p:cNvCxnSpPr>
          <p:nvPr/>
        </p:nvCxnSpPr>
        <p:spPr>
          <a:xfrm>
            <a:off x="5516818" y="3731852"/>
            <a:ext cx="115836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B775D9C-8A39-4D91-BCE0-74609EED9D1F}"/>
              </a:ext>
            </a:extLst>
          </p:cNvPr>
          <p:cNvGrpSpPr/>
          <p:nvPr/>
        </p:nvGrpSpPr>
        <p:grpSpPr>
          <a:xfrm>
            <a:off x="9186404" y="2616244"/>
            <a:ext cx="2449583" cy="2269319"/>
            <a:chOff x="8675155" y="4116818"/>
            <a:chExt cx="1455816" cy="1425145"/>
          </a:xfrm>
          <a:solidFill>
            <a:srgbClr val="121416"/>
          </a:solidFill>
        </p:grpSpPr>
        <p:sp>
          <p:nvSpPr>
            <p:cNvPr id="20" name="iconfont-1187-868307">
              <a:extLst>
                <a:ext uri="{FF2B5EF4-FFF2-40B4-BE49-F238E27FC236}">
                  <a16:creationId xmlns:a16="http://schemas.microsoft.com/office/drawing/2014/main" id="{B588B3C8-EE57-46A4-BBE0-8751A3207FD5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1" name="iconfont-1187-868307">
              <a:extLst>
                <a:ext uri="{FF2B5EF4-FFF2-40B4-BE49-F238E27FC236}">
                  <a16:creationId xmlns:a16="http://schemas.microsoft.com/office/drawing/2014/main" id="{8DEEB98F-D870-4ADD-9A89-E2E8FCAE7A50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4A2E730-F757-465B-B409-2F3BEE97850C}"/>
              </a:ext>
            </a:extLst>
          </p:cNvPr>
          <p:cNvGrpSpPr/>
          <p:nvPr/>
        </p:nvGrpSpPr>
        <p:grpSpPr>
          <a:xfrm rot="3650850">
            <a:off x="1037634" y="3834564"/>
            <a:ext cx="1541846" cy="1763444"/>
            <a:chOff x="10810740" y="2663466"/>
            <a:chExt cx="1050310" cy="1201264"/>
          </a:xfrm>
          <a:solidFill>
            <a:srgbClr val="121416"/>
          </a:solidFill>
        </p:grpSpPr>
        <p:sp>
          <p:nvSpPr>
            <p:cNvPr id="23" name="iconfont-11910-5686568">
              <a:extLst>
                <a:ext uri="{FF2B5EF4-FFF2-40B4-BE49-F238E27FC236}">
                  <a16:creationId xmlns:a16="http://schemas.microsoft.com/office/drawing/2014/main" id="{D67AC965-F767-43AA-BDDC-ADA5826E143D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4" name="iconfont-11910-5686568">
              <a:extLst>
                <a:ext uri="{FF2B5EF4-FFF2-40B4-BE49-F238E27FC236}">
                  <a16:creationId xmlns:a16="http://schemas.microsoft.com/office/drawing/2014/main" id="{49776784-D239-4358-AD6F-162C3B1EFDD1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496A4EE-E5BB-406C-BAE7-8CD7B9840383}"/>
              </a:ext>
            </a:extLst>
          </p:cNvPr>
          <p:cNvGrpSpPr/>
          <p:nvPr/>
        </p:nvGrpSpPr>
        <p:grpSpPr>
          <a:xfrm>
            <a:off x="7221120" y="5282821"/>
            <a:ext cx="2507433" cy="2508931"/>
            <a:chOff x="8509937" y="5189807"/>
            <a:chExt cx="2055787" cy="2057015"/>
          </a:xfrm>
          <a:solidFill>
            <a:srgbClr val="121416"/>
          </a:solidFill>
        </p:grpSpPr>
        <p:sp>
          <p:nvSpPr>
            <p:cNvPr id="26" name="iconfont-11899-5651511">
              <a:extLst>
                <a:ext uri="{FF2B5EF4-FFF2-40B4-BE49-F238E27FC236}">
                  <a16:creationId xmlns:a16="http://schemas.microsoft.com/office/drawing/2014/main" id="{BACC9AF8-9B62-45A0-8C54-C8E13E2359D8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27" name="iconfont-11899-5651511">
              <a:extLst>
                <a:ext uri="{FF2B5EF4-FFF2-40B4-BE49-F238E27FC236}">
                  <a16:creationId xmlns:a16="http://schemas.microsoft.com/office/drawing/2014/main" id="{E6CC93D8-82F5-4BE9-B91E-704EDAF67E76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B261EA5-220E-46E8-8C14-72F5E41D51FB}"/>
              </a:ext>
            </a:extLst>
          </p:cNvPr>
          <p:cNvGrpSpPr/>
          <p:nvPr/>
        </p:nvGrpSpPr>
        <p:grpSpPr>
          <a:xfrm>
            <a:off x="11302213" y="5387670"/>
            <a:ext cx="1779573" cy="2600427"/>
            <a:chOff x="11248089" y="5062992"/>
            <a:chExt cx="1779573" cy="2600427"/>
          </a:xfrm>
          <a:solidFill>
            <a:srgbClr val="121416"/>
          </a:solidFill>
        </p:grpSpPr>
        <p:sp>
          <p:nvSpPr>
            <p:cNvPr id="29" name="iconfont-11899-5651569">
              <a:extLst>
                <a:ext uri="{FF2B5EF4-FFF2-40B4-BE49-F238E27FC236}">
                  <a16:creationId xmlns:a16="http://schemas.microsoft.com/office/drawing/2014/main" id="{6C5D466D-0EFF-4639-8646-761B4E440FB7}"/>
                </a:ext>
              </a:extLst>
            </p:cNvPr>
            <p:cNvSpPr/>
            <p:nvPr/>
          </p:nvSpPr>
          <p:spPr>
            <a:xfrm>
              <a:off x="11248089" y="5062992"/>
              <a:ext cx="1779573" cy="2600427"/>
            </a:xfrm>
            <a:custGeom>
              <a:avLst/>
              <a:gdLst>
                <a:gd name="T0" fmla="*/ 7099 w 7099"/>
                <a:gd name="T1" fmla="*/ 4707 h 10374"/>
                <a:gd name="T2" fmla="*/ 7099 w 7099"/>
                <a:gd name="T3" fmla="*/ 4701 h 10374"/>
                <a:gd name="T4" fmla="*/ 6614 w 7099"/>
                <a:gd name="T5" fmla="*/ 4216 h 10374"/>
                <a:gd name="T6" fmla="*/ 6134 w 7099"/>
                <a:gd name="T7" fmla="*/ 4701 h 10374"/>
                <a:gd name="T8" fmla="*/ 3550 w 7099"/>
                <a:gd name="T9" fmla="*/ 7294 h 10374"/>
                <a:gd name="T10" fmla="*/ 966 w 7099"/>
                <a:gd name="T11" fmla="*/ 4701 h 10374"/>
                <a:gd name="T12" fmla="*/ 486 w 7099"/>
                <a:gd name="T13" fmla="*/ 4216 h 10374"/>
                <a:gd name="T14" fmla="*/ 0 w 7099"/>
                <a:gd name="T15" fmla="*/ 4701 h 10374"/>
                <a:gd name="T16" fmla="*/ 0 w 7099"/>
                <a:gd name="T17" fmla="*/ 4707 h 10374"/>
                <a:gd name="T18" fmla="*/ 3064 w 7099"/>
                <a:gd name="T19" fmla="*/ 8229 h 10374"/>
                <a:gd name="T20" fmla="*/ 3064 w 7099"/>
                <a:gd name="T21" fmla="*/ 9403 h 10374"/>
                <a:gd name="T22" fmla="*/ 1453 w 7099"/>
                <a:gd name="T23" fmla="*/ 9403 h 10374"/>
                <a:gd name="T24" fmla="*/ 966 w 7099"/>
                <a:gd name="T25" fmla="*/ 9888 h 10374"/>
                <a:gd name="T26" fmla="*/ 1453 w 7099"/>
                <a:gd name="T27" fmla="*/ 10374 h 10374"/>
                <a:gd name="T28" fmla="*/ 5646 w 7099"/>
                <a:gd name="T29" fmla="*/ 10374 h 10374"/>
                <a:gd name="T30" fmla="*/ 6133 w 7099"/>
                <a:gd name="T31" fmla="*/ 9888 h 10374"/>
                <a:gd name="T32" fmla="*/ 5646 w 7099"/>
                <a:gd name="T33" fmla="*/ 9403 h 10374"/>
                <a:gd name="T34" fmla="*/ 4036 w 7099"/>
                <a:gd name="T35" fmla="*/ 9403 h 10374"/>
                <a:gd name="T36" fmla="*/ 4036 w 7099"/>
                <a:gd name="T37" fmla="*/ 8229 h 10374"/>
                <a:gd name="T38" fmla="*/ 7099 w 7099"/>
                <a:gd name="T39" fmla="*/ 4707 h 10374"/>
                <a:gd name="T40" fmla="*/ 3550 w 7099"/>
                <a:gd name="T41" fmla="*/ 6482 h 10374"/>
                <a:gd name="T42" fmla="*/ 5489 w 7099"/>
                <a:gd name="T43" fmla="*/ 4538 h 10374"/>
                <a:gd name="T44" fmla="*/ 5489 w 7099"/>
                <a:gd name="T45" fmla="*/ 1944 h 10374"/>
                <a:gd name="T46" fmla="*/ 3550 w 7099"/>
                <a:gd name="T47" fmla="*/ 0 h 10374"/>
                <a:gd name="T48" fmla="*/ 1613 w 7099"/>
                <a:gd name="T49" fmla="*/ 1944 h 10374"/>
                <a:gd name="T50" fmla="*/ 1613 w 7099"/>
                <a:gd name="T51" fmla="*/ 4538 h 10374"/>
                <a:gd name="T52" fmla="*/ 3550 w 7099"/>
                <a:gd name="T53" fmla="*/ 6482 h 10374"/>
                <a:gd name="T54" fmla="*/ 3550 w 7099"/>
                <a:gd name="T55" fmla="*/ 6482 h 10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099" h="10374">
                  <a:moveTo>
                    <a:pt x="7099" y="4707"/>
                  </a:moveTo>
                  <a:lnTo>
                    <a:pt x="7099" y="4701"/>
                  </a:lnTo>
                  <a:cubicBezTo>
                    <a:pt x="7099" y="4433"/>
                    <a:pt x="6880" y="4216"/>
                    <a:pt x="6614" y="4216"/>
                  </a:cubicBezTo>
                  <a:cubicBezTo>
                    <a:pt x="6346" y="4216"/>
                    <a:pt x="6134" y="4433"/>
                    <a:pt x="6134" y="4701"/>
                  </a:cubicBezTo>
                  <a:cubicBezTo>
                    <a:pt x="6134" y="6132"/>
                    <a:pt x="4976" y="7294"/>
                    <a:pt x="3550" y="7294"/>
                  </a:cubicBezTo>
                  <a:cubicBezTo>
                    <a:pt x="2124" y="7294"/>
                    <a:pt x="966" y="6132"/>
                    <a:pt x="966" y="4701"/>
                  </a:cubicBezTo>
                  <a:cubicBezTo>
                    <a:pt x="966" y="4433"/>
                    <a:pt x="754" y="4216"/>
                    <a:pt x="486" y="4216"/>
                  </a:cubicBezTo>
                  <a:cubicBezTo>
                    <a:pt x="219" y="4216"/>
                    <a:pt x="0" y="4433"/>
                    <a:pt x="0" y="4701"/>
                  </a:cubicBezTo>
                  <a:lnTo>
                    <a:pt x="0" y="4707"/>
                  </a:lnTo>
                  <a:cubicBezTo>
                    <a:pt x="0" y="6509"/>
                    <a:pt x="1333" y="7994"/>
                    <a:pt x="3064" y="8229"/>
                  </a:cubicBezTo>
                  <a:lnTo>
                    <a:pt x="3064" y="9403"/>
                  </a:lnTo>
                  <a:lnTo>
                    <a:pt x="1453" y="9403"/>
                  </a:lnTo>
                  <a:cubicBezTo>
                    <a:pt x="1185" y="9403"/>
                    <a:pt x="966" y="9621"/>
                    <a:pt x="966" y="9888"/>
                  </a:cubicBezTo>
                  <a:cubicBezTo>
                    <a:pt x="966" y="10157"/>
                    <a:pt x="1184" y="10374"/>
                    <a:pt x="1453" y="10374"/>
                  </a:cubicBezTo>
                  <a:lnTo>
                    <a:pt x="5646" y="10374"/>
                  </a:lnTo>
                  <a:cubicBezTo>
                    <a:pt x="5915" y="10373"/>
                    <a:pt x="6133" y="10157"/>
                    <a:pt x="6133" y="9888"/>
                  </a:cubicBezTo>
                  <a:cubicBezTo>
                    <a:pt x="6133" y="9621"/>
                    <a:pt x="5914" y="9403"/>
                    <a:pt x="5646" y="9403"/>
                  </a:cubicBezTo>
                  <a:lnTo>
                    <a:pt x="4036" y="9403"/>
                  </a:lnTo>
                  <a:lnTo>
                    <a:pt x="4036" y="8229"/>
                  </a:lnTo>
                  <a:cubicBezTo>
                    <a:pt x="5768" y="7994"/>
                    <a:pt x="7099" y="6509"/>
                    <a:pt x="7099" y="4707"/>
                  </a:cubicBezTo>
                  <a:close/>
                  <a:moveTo>
                    <a:pt x="3550" y="6482"/>
                  </a:moveTo>
                  <a:cubicBezTo>
                    <a:pt x="4620" y="6482"/>
                    <a:pt x="5489" y="5613"/>
                    <a:pt x="5489" y="4538"/>
                  </a:cubicBezTo>
                  <a:lnTo>
                    <a:pt x="5489" y="1944"/>
                  </a:lnTo>
                  <a:cubicBezTo>
                    <a:pt x="5489" y="873"/>
                    <a:pt x="4621" y="0"/>
                    <a:pt x="3550" y="0"/>
                  </a:cubicBezTo>
                  <a:cubicBezTo>
                    <a:pt x="2480" y="0"/>
                    <a:pt x="1613" y="874"/>
                    <a:pt x="1613" y="1944"/>
                  </a:cubicBezTo>
                  <a:lnTo>
                    <a:pt x="1613" y="4538"/>
                  </a:lnTo>
                  <a:cubicBezTo>
                    <a:pt x="1613" y="5613"/>
                    <a:pt x="2480" y="6482"/>
                    <a:pt x="3550" y="6482"/>
                  </a:cubicBezTo>
                  <a:close/>
                  <a:moveTo>
                    <a:pt x="3550" y="6482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0" name="iconfont-11899-5651569">
              <a:extLst>
                <a:ext uri="{FF2B5EF4-FFF2-40B4-BE49-F238E27FC236}">
                  <a16:creationId xmlns:a16="http://schemas.microsoft.com/office/drawing/2014/main" id="{7DEF94E9-2379-4058-AD62-0A1FABA69560}"/>
                </a:ext>
              </a:extLst>
            </p:cNvPr>
            <p:cNvSpPr/>
            <p:nvPr/>
          </p:nvSpPr>
          <p:spPr>
            <a:xfrm>
              <a:off x="11248089" y="5062992"/>
              <a:ext cx="1779573" cy="2600427"/>
            </a:xfrm>
            <a:custGeom>
              <a:avLst/>
              <a:gdLst>
                <a:gd name="T0" fmla="*/ 7099 w 7099"/>
                <a:gd name="T1" fmla="*/ 4707 h 10374"/>
                <a:gd name="T2" fmla="*/ 7099 w 7099"/>
                <a:gd name="T3" fmla="*/ 4701 h 10374"/>
                <a:gd name="T4" fmla="*/ 6614 w 7099"/>
                <a:gd name="T5" fmla="*/ 4216 h 10374"/>
                <a:gd name="T6" fmla="*/ 6134 w 7099"/>
                <a:gd name="T7" fmla="*/ 4701 h 10374"/>
                <a:gd name="T8" fmla="*/ 3550 w 7099"/>
                <a:gd name="T9" fmla="*/ 7294 h 10374"/>
                <a:gd name="T10" fmla="*/ 966 w 7099"/>
                <a:gd name="T11" fmla="*/ 4701 h 10374"/>
                <a:gd name="T12" fmla="*/ 486 w 7099"/>
                <a:gd name="T13" fmla="*/ 4216 h 10374"/>
                <a:gd name="T14" fmla="*/ 0 w 7099"/>
                <a:gd name="T15" fmla="*/ 4701 h 10374"/>
                <a:gd name="T16" fmla="*/ 0 w 7099"/>
                <a:gd name="T17" fmla="*/ 4707 h 10374"/>
                <a:gd name="T18" fmla="*/ 3064 w 7099"/>
                <a:gd name="T19" fmla="*/ 8229 h 10374"/>
                <a:gd name="T20" fmla="*/ 3064 w 7099"/>
                <a:gd name="T21" fmla="*/ 9403 h 10374"/>
                <a:gd name="T22" fmla="*/ 1453 w 7099"/>
                <a:gd name="T23" fmla="*/ 9403 h 10374"/>
                <a:gd name="T24" fmla="*/ 966 w 7099"/>
                <a:gd name="T25" fmla="*/ 9888 h 10374"/>
                <a:gd name="T26" fmla="*/ 1453 w 7099"/>
                <a:gd name="T27" fmla="*/ 10374 h 10374"/>
                <a:gd name="T28" fmla="*/ 5646 w 7099"/>
                <a:gd name="T29" fmla="*/ 10374 h 10374"/>
                <a:gd name="T30" fmla="*/ 6133 w 7099"/>
                <a:gd name="T31" fmla="*/ 9888 h 10374"/>
                <a:gd name="T32" fmla="*/ 5646 w 7099"/>
                <a:gd name="T33" fmla="*/ 9403 h 10374"/>
                <a:gd name="T34" fmla="*/ 4036 w 7099"/>
                <a:gd name="T35" fmla="*/ 9403 h 10374"/>
                <a:gd name="T36" fmla="*/ 4036 w 7099"/>
                <a:gd name="T37" fmla="*/ 8229 h 10374"/>
                <a:gd name="T38" fmla="*/ 7099 w 7099"/>
                <a:gd name="T39" fmla="*/ 4707 h 10374"/>
                <a:gd name="T40" fmla="*/ 3550 w 7099"/>
                <a:gd name="T41" fmla="*/ 6482 h 10374"/>
                <a:gd name="T42" fmla="*/ 5489 w 7099"/>
                <a:gd name="T43" fmla="*/ 4538 h 10374"/>
                <a:gd name="T44" fmla="*/ 5489 w 7099"/>
                <a:gd name="T45" fmla="*/ 1944 h 10374"/>
                <a:gd name="T46" fmla="*/ 3550 w 7099"/>
                <a:gd name="T47" fmla="*/ 0 h 10374"/>
                <a:gd name="T48" fmla="*/ 1613 w 7099"/>
                <a:gd name="T49" fmla="*/ 1944 h 10374"/>
                <a:gd name="T50" fmla="*/ 1613 w 7099"/>
                <a:gd name="T51" fmla="*/ 4538 h 10374"/>
                <a:gd name="T52" fmla="*/ 3550 w 7099"/>
                <a:gd name="T53" fmla="*/ 6482 h 10374"/>
                <a:gd name="T54" fmla="*/ 3550 w 7099"/>
                <a:gd name="T55" fmla="*/ 6482 h 10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099" h="10374">
                  <a:moveTo>
                    <a:pt x="7099" y="4707"/>
                  </a:moveTo>
                  <a:lnTo>
                    <a:pt x="7099" y="4701"/>
                  </a:lnTo>
                  <a:cubicBezTo>
                    <a:pt x="7099" y="4433"/>
                    <a:pt x="6880" y="4216"/>
                    <a:pt x="6614" y="4216"/>
                  </a:cubicBezTo>
                  <a:cubicBezTo>
                    <a:pt x="6346" y="4216"/>
                    <a:pt x="6134" y="4433"/>
                    <a:pt x="6134" y="4701"/>
                  </a:cubicBezTo>
                  <a:cubicBezTo>
                    <a:pt x="6134" y="6132"/>
                    <a:pt x="4976" y="7294"/>
                    <a:pt x="3550" y="7294"/>
                  </a:cubicBezTo>
                  <a:cubicBezTo>
                    <a:pt x="2124" y="7294"/>
                    <a:pt x="966" y="6132"/>
                    <a:pt x="966" y="4701"/>
                  </a:cubicBezTo>
                  <a:cubicBezTo>
                    <a:pt x="966" y="4433"/>
                    <a:pt x="754" y="4216"/>
                    <a:pt x="486" y="4216"/>
                  </a:cubicBezTo>
                  <a:cubicBezTo>
                    <a:pt x="219" y="4216"/>
                    <a:pt x="0" y="4433"/>
                    <a:pt x="0" y="4701"/>
                  </a:cubicBezTo>
                  <a:lnTo>
                    <a:pt x="0" y="4707"/>
                  </a:lnTo>
                  <a:cubicBezTo>
                    <a:pt x="0" y="6509"/>
                    <a:pt x="1333" y="7994"/>
                    <a:pt x="3064" y="8229"/>
                  </a:cubicBezTo>
                  <a:lnTo>
                    <a:pt x="3064" y="9403"/>
                  </a:lnTo>
                  <a:lnTo>
                    <a:pt x="1453" y="9403"/>
                  </a:lnTo>
                  <a:cubicBezTo>
                    <a:pt x="1185" y="9403"/>
                    <a:pt x="966" y="9621"/>
                    <a:pt x="966" y="9888"/>
                  </a:cubicBezTo>
                  <a:cubicBezTo>
                    <a:pt x="966" y="10157"/>
                    <a:pt x="1184" y="10374"/>
                    <a:pt x="1453" y="10374"/>
                  </a:cubicBezTo>
                  <a:lnTo>
                    <a:pt x="5646" y="10374"/>
                  </a:lnTo>
                  <a:cubicBezTo>
                    <a:pt x="5915" y="10373"/>
                    <a:pt x="6133" y="10157"/>
                    <a:pt x="6133" y="9888"/>
                  </a:cubicBezTo>
                  <a:cubicBezTo>
                    <a:pt x="6133" y="9621"/>
                    <a:pt x="5914" y="9403"/>
                    <a:pt x="5646" y="9403"/>
                  </a:cubicBezTo>
                  <a:lnTo>
                    <a:pt x="4036" y="9403"/>
                  </a:lnTo>
                  <a:lnTo>
                    <a:pt x="4036" y="8229"/>
                  </a:lnTo>
                  <a:cubicBezTo>
                    <a:pt x="5768" y="7994"/>
                    <a:pt x="7099" y="6509"/>
                    <a:pt x="7099" y="4707"/>
                  </a:cubicBezTo>
                  <a:close/>
                  <a:moveTo>
                    <a:pt x="3550" y="6482"/>
                  </a:moveTo>
                  <a:cubicBezTo>
                    <a:pt x="4620" y="6482"/>
                    <a:pt x="5489" y="5613"/>
                    <a:pt x="5489" y="4538"/>
                  </a:cubicBezTo>
                  <a:lnTo>
                    <a:pt x="5489" y="1944"/>
                  </a:lnTo>
                  <a:cubicBezTo>
                    <a:pt x="5489" y="873"/>
                    <a:pt x="4621" y="0"/>
                    <a:pt x="3550" y="0"/>
                  </a:cubicBezTo>
                  <a:cubicBezTo>
                    <a:pt x="2480" y="0"/>
                    <a:pt x="1613" y="874"/>
                    <a:pt x="1613" y="1944"/>
                  </a:cubicBezTo>
                  <a:lnTo>
                    <a:pt x="1613" y="4538"/>
                  </a:lnTo>
                  <a:cubicBezTo>
                    <a:pt x="1613" y="5613"/>
                    <a:pt x="2480" y="6482"/>
                    <a:pt x="3550" y="6482"/>
                  </a:cubicBezTo>
                  <a:close/>
                  <a:moveTo>
                    <a:pt x="3550" y="6482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74C68F5-836E-4812-AABF-9814BE017398}"/>
              </a:ext>
            </a:extLst>
          </p:cNvPr>
          <p:cNvGrpSpPr/>
          <p:nvPr/>
        </p:nvGrpSpPr>
        <p:grpSpPr>
          <a:xfrm>
            <a:off x="4688233" y="4437117"/>
            <a:ext cx="2815535" cy="558338"/>
            <a:chOff x="796028" y="5071348"/>
            <a:chExt cx="2815535" cy="55833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F56427D-ECF7-4946-AFB0-179181977A78}"/>
                </a:ext>
              </a:extLst>
            </p:cNvPr>
            <p:cNvGrpSpPr/>
            <p:nvPr/>
          </p:nvGrpSpPr>
          <p:grpSpPr>
            <a:xfrm>
              <a:off x="796028" y="5071348"/>
              <a:ext cx="2815535" cy="558338"/>
              <a:chOff x="736745" y="5124576"/>
              <a:chExt cx="2157628" cy="563019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15F0AD1D-74C3-48A5-86A0-D77C1D750BC2}"/>
                  </a:ext>
                </a:extLst>
              </p:cNvPr>
              <p:cNvSpPr/>
              <p:nvPr/>
            </p:nvSpPr>
            <p:spPr>
              <a:xfrm>
                <a:off x="736745" y="5124576"/>
                <a:ext cx="2157628" cy="5630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100000">
                    <a:srgbClr val="0066FF"/>
                  </a:gs>
                </a:gsLst>
                <a:lin ang="5400000" scaled="1"/>
              </a:gradFill>
              <a:ln w="0">
                <a:noFill/>
              </a:ln>
              <a:effectLst>
                <a:outerShdw blurRad="254000" dist="279400" dir="24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 2.0 45 Light" panose="00020600040101010101" pitchFamily="18" charset="-122"/>
                  <a:ea typeface="微软雅黑 Light"/>
                  <a:cs typeface="+mn-cs"/>
                </a:endParaRP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A0242436-2F05-489D-B9D3-708F9881B34C}"/>
                  </a:ext>
                </a:extLst>
              </p:cNvPr>
              <p:cNvSpPr/>
              <p:nvPr/>
            </p:nvSpPr>
            <p:spPr>
              <a:xfrm>
                <a:off x="736745" y="5124576"/>
                <a:ext cx="2157628" cy="563019"/>
              </a:xfrm>
              <a:prstGeom prst="roundRect">
                <a:avLst>
                  <a:gd name="adj" fmla="val 50000"/>
                </a:avLst>
              </a:prstGeom>
              <a:solidFill>
                <a:srgbClr val="0066FF"/>
              </a:solidFill>
              <a:ln w="0">
                <a:noFill/>
              </a:ln>
              <a:effectLst>
                <a:outerShdw blurRad="254000" dist="114300" dir="12600000" algn="br" rotWithShape="0">
                  <a:schemeClr val="bg1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阿里巴巴普惠体 2.0 45 Light" panose="00020600040101010101" pitchFamily="18" charset="-122"/>
                  <a:ea typeface="微软雅黑 Light"/>
                  <a:cs typeface="+mn-cs"/>
                </a:endParaRP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9997869-D679-4E82-8710-DDCEDD5526B7}"/>
                </a:ext>
              </a:extLst>
            </p:cNvPr>
            <p:cNvSpPr txBox="1"/>
            <p:nvPr/>
          </p:nvSpPr>
          <p:spPr>
            <a:xfrm>
              <a:off x="1053401" y="5181240"/>
              <a:ext cx="2300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2022.03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丨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 2.0 55 Regular" panose="00020600040101010101" pitchFamily="18" charset="-122"/>
                  <a:ea typeface="阿里巴巴普惠体 2.0 105 Heavy" panose="00020600040101010101" pitchFamily="18" charset="-122"/>
                  <a:cs typeface="阿里巴巴普惠体 2.0 55 Regular" panose="00020600040101010101" pitchFamily="18" charset="-122"/>
                </a:rPr>
                <a:t>31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 2.0 105 Heavy" panose="00020600040101010101" pitchFamily="18" charset="-122"/>
                  <a:ea typeface="阿里巴巴普惠体 2.0 105 Heavy" panose="00020600040101010101" pitchFamily="18" charset="-122"/>
                  <a:cs typeface="阿里巴巴普惠体 2.0 105 Heavy" panose="00020600040101010101" pitchFamily="18" charset="-122"/>
                </a:rPr>
                <a:t>.DESIGN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105 Heavy" panose="00020600040101010101" pitchFamily="18" charset="-122"/>
                <a:ea typeface="阿里巴巴普惠体 2.0 105 Heavy" panose="00020600040101010101" pitchFamily="18" charset="-122"/>
                <a:cs typeface="阿里巴巴普惠体 2.0 105 Heavy" panose="00020600040101010101" pitchFamily="18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9A914D-976D-477E-B19A-5B90511C63A6}"/>
              </a:ext>
            </a:extLst>
          </p:cNvPr>
          <p:cNvGrpSpPr/>
          <p:nvPr/>
        </p:nvGrpSpPr>
        <p:grpSpPr>
          <a:xfrm>
            <a:off x="11694922" y="239721"/>
            <a:ext cx="1828428" cy="1778086"/>
            <a:chOff x="14974211" y="-3395907"/>
            <a:chExt cx="1828428" cy="1778086"/>
          </a:xfrm>
          <a:solidFill>
            <a:srgbClr val="121416"/>
          </a:solidFill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35714F4-2C07-435E-9A47-5F8F3BB93976}"/>
                </a:ext>
              </a:extLst>
            </p:cNvPr>
            <p:cNvSpPr/>
            <p:nvPr/>
          </p:nvSpPr>
          <p:spPr>
            <a:xfrm>
              <a:off x="14974211" y="-3395907"/>
              <a:ext cx="1828428" cy="1778086"/>
            </a:xfrm>
            <a:prstGeom prst="roundRect">
              <a:avLst>
                <a:gd name="adj" fmla="val 50000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4CA800D-2290-43A4-8D77-47A6CA30DB8C}"/>
                </a:ext>
              </a:extLst>
            </p:cNvPr>
            <p:cNvSpPr/>
            <p:nvPr/>
          </p:nvSpPr>
          <p:spPr>
            <a:xfrm>
              <a:off x="14974211" y="-3395907"/>
              <a:ext cx="1828428" cy="1778086"/>
            </a:xfrm>
            <a:prstGeom prst="roundRect">
              <a:avLst>
                <a:gd name="adj" fmla="val 50000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462810F-CD57-45DE-BD62-E81C24931BB2}"/>
              </a:ext>
            </a:extLst>
          </p:cNvPr>
          <p:cNvGrpSpPr/>
          <p:nvPr/>
        </p:nvGrpSpPr>
        <p:grpSpPr>
          <a:xfrm>
            <a:off x="4688233" y="-1509862"/>
            <a:ext cx="3330776" cy="2587908"/>
            <a:chOff x="13533051" y="-1862685"/>
            <a:chExt cx="1504033" cy="1518662"/>
          </a:xfrm>
          <a:solidFill>
            <a:srgbClr val="121416"/>
          </a:solidFill>
        </p:grpSpPr>
        <p:sp>
          <p:nvSpPr>
            <p:cNvPr id="38" name="图形 74">
              <a:extLst>
                <a:ext uri="{FF2B5EF4-FFF2-40B4-BE49-F238E27FC236}">
                  <a16:creationId xmlns:a16="http://schemas.microsoft.com/office/drawing/2014/main" id="{8F35A97C-37DA-4F08-BF09-51C90C930AA4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29449BE1-23DE-40EF-A7DA-3650BF424758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6058BB0-6F2B-4FF1-9815-4A504494174B}"/>
              </a:ext>
            </a:extLst>
          </p:cNvPr>
          <p:cNvGrpSpPr/>
          <p:nvPr/>
        </p:nvGrpSpPr>
        <p:grpSpPr>
          <a:xfrm rot="18903765">
            <a:off x="2632681" y="5922072"/>
            <a:ext cx="1626667" cy="1531624"/>
            <a:chOff x="488293" y="6158547"/>
            <a:chExt cx="1626667" cy="1531624"/>
          </a:xfrm>
          <a:solidFill>
            <a:srgbClr val="121416"/>
          </a:solidFill>
        </p:grpSpPr>
        <p:sp>
          <p:nvSpPr>
            <p:cNvPr id="41" name="矩形: 圆角 116">
              <a:extLst>
                <a:ext uri="{FF2B5EF4-FFF2-40B4-BE49-F238E27FC236}">
                  <a16:creationId xmlns:a16="http://schemas.microsoft.com/office/drawing/2014/main" id="{61CF09D8-D97D-4E14-834F-7C42AC1007DC}"/>
                </a:ext>
              </a:extLst>
            </p:cNvPr>
            <p:cNvSpPr/>
            <p:nvPr/>
          </p:nvSpPr>
          <p:spPr>
            <a:xfrm>
              <a:off x="488293" y="6158547"/>
              <a:ext cx="1626667" cy="1531624"/>
            </a:xfrm>
            <a:prstGeom prst="frame">
              <a:avLst>
                <a:gd name="adj1" fmla="val 24871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2" name="矩形: 圆角 116">
              <a:extLst>
                <a:ext uri="{FF2B5EF4-FFF2-40B4-BE49-F238E27FC236}">
                  <a16:creationId xmlns:a16="http://schemas.microsoft.com/office/drawing/2014/main" id="{FF898B39-AE3F-461F-B15F-9C53988A4CAB}"/>
                </a:ext>
              </a:extLst>
            </p:cNvPr>
            <p:cNvSpPr/>
            <p:nvPr/>
          </p:nvSpPr>
          <p:spPr>
            <a:xfrm>
              <a:off x="488293" y="6158547"/>
              <a:ext cx="1626667" cy="1531624"/>
            </a:xfrm>
            <a:prstGeom prst="frame">
              <a:avLst>
                <a:gd name="adj1" fmla="val 24871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36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A-蓝">
            <a:extLst>
              <a:ext uri="{FF2B5EF4-FFF2-40B4-BE49-F238E27FC236}">
                <a16:creationId xmlns:a16="http://schemas.microsoft.com/office/drawing/2014/main" id="{457D1F0A-7DB7-46AF-BB1E-6B8DDF8C93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75116" y="2700771"/>
            <a:ext cx="2190736" cy="2006484"/>
          </a:xfrm>
          <a:custGeom>
            <a:avLst/>
            <a:gdLst>
              <a:gd name="connsiteX0" fmla="*/ 2392979 w 3302873"/>
              <a:gd name="connsiteY0" fmla="*/ 0 h 3076724"/>
              <a:gd name="connsiteX1" fmla="*/ 3197692 w 3302873"/>
              <a:gd name="connsiteY1" fmla="*/ 402369 h 3076724"/>
              <a:gd name="connsiteX2" fmla="*/ 2758531 w 3302873"/>
              <a:gd name="connsiteY2" fmla="*/ 1175484 h 3076724"/>
              <a:gd name="connsiteX3" fmla="*/ 3302873 w 3302873"/>
              <a:gd name="connsiteY3" fmla="*/ 1995932 h 3076724"/>
              <a:gd name="connsiteX4" fmla="*/ 3024120 w 3302873"/>
              <a:gd name="connsiteY4" fmla="*/ 2571821 h 3076724"/>
              <a:gd name="connsiteX5" fmla="*/ 2393005 w 3302873"/>
              <a:gd name="connsiteY5" fmla="*/ 3071453 h 3076724"/>
              <a:gd name="connsiteX6" fmla="*/ 1727694 w 3302873"/>
              <a:gd name="connsiteY6" fmla="*/ 2911046 h 3076724"/>
              <a:gd name="connsiteX7" fmla="*/ 1054490 w 3302873"/>
              <a:gd name="connsiteY7" fmla="*/ 3076724 h 3076724"/>
              <a:gd name="connsiteX8" fmla="*/ 423375 w 3302873"/>
              <a:gd name="connsiteY8" fmla="*/ 2561306 h 3076724"/>
              <a:gd name="connsiteX9" fmla="*/ 0 w 3302873"/>
              <a:gd name="connsiteY9" fmla="*/ 1217546 h 3076724"/>
              <a:gd name="connsiteX10" fmla="*/ 1017673 w 3302873"/>
              <a:gd name="connsiteY10" fmla="*/ 10516 h 3076724"/>
              <a:gd name="connsiteX11" fmla="*/ 1677713 w 3302873"/>
              <a:gd name="connsiteY11" fmla="*/ 186710 h 3076724"/>
              <a:gd name="connsiteX12" fmla="*/ 2392979 w 3302873"/>
              <a:gd name="connsiteY12" fmla="*/ 0 h 307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2873" h="3076724">
                <a:moveTo>
                  <a:pt x="2392979" y="0"/>
                </a:moveTo>
                <a:cubicBezTo>
                  <a:pt x="2508702" y="26"/>
                  <a:pt x="2924209" y="10567"/>
                  <a:pt x="3197692" y="402369"/>
                </a:cubicBezTo>
                <a:cubicBezTo>
                  <a:pt x="3174012" y="420778"/>
                  <a:pt x="2758531" y="654820"/>
                  <a:pt x="2758531" y="1175484"/>
                </a:cubicBezTo>
                <a:cubicBezTo>
                  <a:pt x="2758531" y="1777675"/>
                  <a:pt x="3287087" y="1990687"/>
                  <a:pt x="3302873" y="1995932"/>
                </a:cubicBezTo>
                <a:cubicBezTo>
                  <a:pt x="3300251" y="2009070"/>
                  <a:pt x="3218723" y="2287823"/>
                  <a:pt x="3024120" y="2571821"/>
                </a:cubicBezTo>
                <a:cubicBezTo>
                  <a:pt x="2850574" y="2821650"/>
                  <a:pt x="2669110" y="3071453"/>
                  <a:pt x="2393005" y="3071453"/>
                </a:cubicBezTo>
                <a:cubicBezTo>
                  <a:pt x="2116899" y="3071453"/>
                  <a:pt x="2045887" y="2911046"/>
                  <a:pt x="1727694" y="2911046"/>
                </a:cubicBezTo>
                <a:cubicBezTo>
                  <a:pt x="1417394" y="2911046"/>
                  <a:pt x="1306942" y="3076724"/>
                  <a:pt x="1054490" y="3076724"/>
                </a:cubicBezTo>
                <a:cubicBezTo>
                  <a:pt x="802039" y="3076724"/>
                  <a:pt x="625845" y="2845304"/>
                  <a:pt x="423375" y="2561306"/>
                </a:cubicBezTo>
                <a:cubicBezTo>
                  <a:pt x="189332" y="2227326"/>
                  <a:pt x="0" y="1709286"/>
                  <a:pt x="0" y="1217546"/>
                </a:cubicBezTo>
                <a:cubicBezTo>
                  <a:pt x="0" y="428645"/>
                  <a:pt x="512796" y="10516"/>
                  <a:pt x="1017673" y="10516"/>
                </a:cubicBezTo>
                <a:cubicBezTo>
                  <a:pt x="1285911" y="10516"/>
                  <a:pt x="1509412" y="186710"/>
                  <a:pt x="1677713" y="186710"/>
                </a:cubicBezTo>
                <a:cubicBezTo>
                  <a:pt x="1838121" y="186710"/>
                  <a:pt x="2087950" y="0"/>
                  <a:pt x="2392979" y="0"/>
                </a:cubicBezTo>
                <a:close/>
              </a:path>
            </a:pathLst>
          </a:custGeom>
          <a:solidFill>
            <a:schemeClr val="tx1"/>
          </a:solidFill>
          <a:ln w="15875" cap="flat">
            <a:noFill/>
            <a:prstDash val="solid"/>
            <a:miter/>
          </a:ln>
          <a:effectLst>
            <a:glow rad="38100">
              <a:srgbClr val="56A3F8">
                <a:alpha val="20000"/>
              </a:srgbClr>
            </a:glow>
            <a:innerShdw blurRad="419100">
              <a:srgbClr val="0A77EE"/>
            </a:inn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PA-椭圆 23+">
            <a:extLst>
              <a:ext uri="{FF2B5EF4-FFF2-40B4-BE49-F238E27FC236}">
                <a16:creationId xmlns:a16="http://schemas.microsoft.com/office/drawing/2014/main" id="{4949DFE6-4612-4148-8BB4-11CCC40C19C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84096" y="1746367"/>
            <a:ext cx="5308600" cy="35179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PA-紫">
            <a:extLst>
              <a:ext uri="{FF2B5EF4-FFF2-40B4-BE49-F238E27FC236}">
                <a16:creationId xmlns:a16="http://schemas.microsoft.com/office/drawing/2014/main" id="{1A8A4F3E-D399-4A0D-8E39-50D87D910D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19893" y="2905125"/>
            <a:ext cx="1692345" cy="1576470"/>
          </a:xfrm>
          <a:custGeom>
            <a:avLst/>
            <a:gdLst>
              <a:gd name="connsiteX0" fmla="*/ 2392979 w 3302873"/>
              <a:gd name="connsiteY0" fmla="*/ 0 h 3076724"/>
              <a:gd name="connsiteX1" fmla="*/ 3197692 w 3302873"/>
              <a:gd name="connsiteY1" fmla="*/ 402369 h 3076724"/>
              <a:gd name="connsiteX2" fmla="*/ 2758531 w 3302873"/>
              <a:gd name="connsiteY2" fmla="*/ 1175484 h 3076724"/>
              <a:gd name="connsiteX3" fmla="*/ 3302873 w 3302873"/>
              <a:gd name="connsiteY3" fmla="*/ 1995932 h 3076724"/>
              <a:gd name="connsiteX4" fmla="*/ 3024120 w 3302873"/>
              <a:gd name="connsiteY4" fmla="*/ 2571821 h 3076724"/>
              <a:gd name="connsiteX5" fmla="*/ 2393005 w 3302873"/>
              <a:gd name="connsiteY5" fmla="*/ 3071453 h 3076724"/>
              <a:gd name="connsiteX6" fmla="*/ 1727694 w 3302873"/>
              <a:gd name="connsiteY6" fmla="*/ 2911046 h 3076724"/>
              <a:gd name="connsiteX7" fmla="*/ 1054490 w 3302873"/>
              <a:gd name="connsiteY7" fmla="*/ 3076724 h 3076724"/>
              <a:gd name="connsiteX8" fmla="*/ 423375 w 3302873"/>
              <a:gd name="connsiteY8" fmla="*/ 2561306 h 3076724"/>
              <a:gd name="connsiteX9" fmla="*/ 0 w 3302873"/>
              <a:gd name="connsiteY9" fmla="*/ 1217546 h 3076724"/>
              <a:gd name="connsiteX10" fmla="*/ 1017673 w 3302873"/>
              <a:gd name="connsiteY10" fmla="*/ 10516 h 3076724"/>
              <a:gd name="connsiteX11" fmla="*/ 1677713 w 3302873"/>
              <a:gd name="connsiteY11" fmla="*/ 186710 h 3076724"/>
              <a:gd name="connsiteX12" fmla="*/ 2392979 w 3302873"/>
              <a:gd name="connsiteY12" fmla="*/ 0 h 307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2873" h="3076724">
                <a:moveTo>
                  <a:pt x="2392979" y="0"/>
                </a:moveTo>
                <a:cubicBezTo>
                  <a:pt x="2508702" y="26"/>
                  <a:pt x="2924209" y="10567"/>
                  <a:pt x="3197692" y="402369"/>
                </a:cubicBezTo>
                <a:cubicBezTo>
                  <a:pt x="3174012" y="420778"/>
                  <a:pt x="2758531" y="654820"/>
                  <a:pt x="2758531" y="1175484"/>
                </a:cubicBezTo>
                <a:cubicBezTo>
                  <a:pt x="2758531" y="1777675"/>
                  <a:pt x="3287087" y="1990687"/>
                  <a:pt x="3302873" y="1995932"/>
                </a:cubicBezTo>
                <a:cubicBezTo>
                  <a:pt x="3300251" y="2009070"/>
                  <a:pt x="3218723" y="2287823"/>
                  <a:pt x="3024120" y="2571821"/>
                </a:cubicBezTo>
                <a:cubicBezTo>
                  <a:pt x="2850574" y="2821650"/>
                  <a:pt x="2669110" y="3071453"/>
                  <a:pt x="2393005" y="3071453"/>
                </a:cubicBezTo>
                <a:cubicBezTo>
                  <a:pt x="2116899" y="3071453"/>
                  <a:pt x="2045887" y="2911046"/>
                  <a:pt x="1727694" y="2911046"/>
                </a:cubicBezTo>
                <a:cubicBezTo>
                  <a:pt x="1417394" y="2911046"/>
                  <a:pt x="1306942" y="3076724"/>
                  <a:pt x="1054490" y="3076724"/>
                </a:cubicBezTo>
                <a:cubicBezTo>
                  <a:pt x="802039" y="3076724"/>
                  <a:pt x="625845" y="2845304"/>
                  <a:pt x="423375" y="2561306"/>
                </a:cubicBezTo>
                <a:cubicBezTo>
                  <a:pt x="189332" y="2227326"/>
                  <a:pt x="0" y="1709286"/>
                  <a:pt x="0" y="1217546"/>
                </a:cubicBezTo>
                <a:cubicBezTo>
                  <a:pt x="0" y="428645"/>
                  <a:pt x="512796" y="10516"/>
                  <a:pt x="1017673" y="10516"/>
                </a:cubicBezTo>
                <a:cubicBezTo>
                  <a:pt x="1285911" y="10516"/>
                  <a:pt x="1509412" y="186710"/>
                  <a:pt x="1677713" y="186710"/>
                </a:cubicBezTo>
                <a:cubicBezTo>
                  <a:pt x="1838121" y="186710"/>
                  <a:pt x="2087950" y="0"/>
                  <a:pt x="2392979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solidFill>
              <a:srgbClr val="8259E9"/>
            </a:solidFill>
            <a:prstDash val="solid"/>
            <a:miter/>
          </a:ln>
          <a:effectLst>
            <a:innerShdw blurRad="419100">
              <a:srgbClr val="6E11E9"/>
            </a:inn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PA-椭圆 2">
            <a:extLst>
              <a:ext uri="{FF2B5EF4-FFF2-40B4-BE49-F238E27FC236}">
                <a16:creationId xmlns:a16="http://schemas.microsoft.com/office/drawing/2014/main" id="{50359A06-2B43-4DD1-B2C5-536B77A03CC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784096" y="1746367"/>
            <a:ext cx="5308600" cy="35179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-粉">
            <a:extLst>
              <a:ext uri="{FF2B5EF4-FFF2-40B4-BE49-F238E27FC236}">
                <a16:creationId xmlns:a16="http://schemas.microsoft.com/office/drawing/2014/main" id="{DD91C85E-97B6-490C-A273-A3FFD358087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62483" y="3057525"/>
            <a:ext cx="1363346" cy="1270000"/>
          </a:xfrm>
          <a:custGeom>
            <a:avLst/>
            <a:gdLst>
              <a:gd name="connsiteX0" fmla="*/ 2392979 w 3302873"/>
              <a:gd name="connsiteY0" fmla="*/ 0 h 3076724"/>
              <a:gd name="connsiteX1" fmla="*/ 3197692 w 3302873"/>
              <a:gd name="connsiteY1" fmla="*/ 402369 h 3076724"/>
              <a:gd name="connsiteX2" fmla="*/ 2758531 w 3302873"/>
              <a:gd name="connsiteY2" fmla="*/ 1175484 h 3076724"/>
              <a:gd name="connsiteX3" fmla="*/ 3302873 w 3302873"/>
              <a:gd name="connsiteY3" fmla="*/ 1995932 h 3076724"/>
              <a:gd name="connsiteX4" fmla="*/ 3024120 w 3302873"/>
              <a:gd name="connsiteY4" fmla="*/ 2571821 h 3076724"/>
              <a:gd name="connsiteX5" fmla="*/ 2393005 w 3302873"/>
              <a:gd name="connsiteY5" fmla="*/ 3071453 h 3076724"/>
              <a:gd name="connsiteX6" fmla="*/ 1727694 w 3302873"/>
              <a:gd name="connsiteY6" fmla="*/ 2911046 h 3076724"/>
              <a:gd name="connsiteX7" fmla="*/ 1054490 w 3302873"/>
              <a:gd name="connsiteY7" fmla="*/ 3076724 h 3076724"/>
              <a:gd name="connsiteX8" fmla="*/ 423375 w 3302873"/>
              <a:gd name="connsiteY8" fmla="*/ 2561306 h 3076724"/>
              <a:gd name="connsiteX9" fmla="*/ 0 w 3302873"/>
              <a:gd name="connsiteY9" fmla="*/ 1217546 h 3076724"/>
              <a:gd name="connsiteX10" fmla="*/ 1017673 w 3302873"/>
              <a:gd name="connsiteY10" fmla="*/ 10516 h 3076724"/>
              <a:gd name="connsiteX11" fmla="*/ 1677713 w 3302873"/>
              <a:gd name="connsiteY11" fmla="*/ 186710 h 3076724"/>
              <a:gd name="connsiteX12" fmla="*/ 2392979 w 3302873"/>
              <a:gd name="connsiteY12" fmla="*/ 0 h 307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2873" h="3076724">
                <a:moveTo>
                  <a:pt x="2392979" y="0"/>
                </a:moveTo>
                <a:cubicBezTo>
                  <a:pt x="2508702" y="26"/>
                  <a:pt x="2924209" y="10567"/>
                  <a:pt x="3197692" y="402369"/>
                </a:cubicBezTo>
                <a:cubicBezTo>
                  <a:pt x="3174012" y="420778"/>
                  <a:pt x="2758531" y="654820"/>
                  <a:pt x="2758531" y="1175484"/>
                </a:cubicBezTo>
                <a:cubicBezTo>
                  <a:pt x="2758531" y="1777675"/>
                  <a:pt x="3287087" y="1990687"/>
                  <a:pt x="3302873" y="1995932"/>
                </a:cubicBezTo>
                <a:cubicBezTo>
                  <a:pt x="3300251" y="2009070"/>
                  <a:pt x="3218723" y="2287823"/>
                  <a:pt x="3024120" y="2571821"/>
                </a:cubicBezTo>
                <a:cubicBezTo>
                  <a:pt x="2850574" y="2821650"/>
                  <a:pt x="2669110" y="3071453"/>
                  <a:pt x="2393005" y="3071453"/>
                </a:cubicBezTo>
                <a:cubicBezTo>
                  <a:pt x="2116899" y="3071453"/>
                  <a:pt x="2045887" y="2911046"/>
                  <a:pt x="1727694" y="2911046"/>
                </a:cubicBezTo>
                <a:cubicBezTo>
                  <a:pt x="1417394" y="2911046"/>
                  <a:pt x="1306942" y="3076724"/>
                  <a:pt x="1054490" y="3076724"/>
                </a:cubicBezTo>
                <a:cubicBezTo>
                  <a:pt x="802039" y="3076724"/>
                  <a:pt x="625845" y="2845304"/>
                  <a:pt x="423375" y="2561306"/>
                </a:cubicBezTo>
                <a:cubicBezTo>
                  <a:pt x="189332" y="2227326"/>
                  <a:pt x="0" y="1709286"/>
                  <a:pt x="0" y="1217546"/>
                </a:cubicBezTo>
                <a:cubicBezTo>
                  <a:pt x="0" y="428645"/>
                  <a:pt x="512796" y="10516"/>
                  <a:pt x="1017673" y="10516"/>
                </a:cubicBezTo>
                <a:cubicBezTo>
                  <a:pt x="1285911" y="10516"/>
                  <a:pt x="1509412" y="186710"/>
                  <a:pt x="1677713" y="186710"/>
                </a:cubicBezTo>
                <a:cubicBezTo>
                  <a:pt x="1838121" y="186710"/>
                  <a:pt x="2087950" y="0"/>
                  <a:pt x="2392979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solidFill>
              <a:srgbClr val="F83EDD"/>
            </a:solidFill>
            <a:prstDash val="solid"/>
            <a:miter/>
          </a:ln>
          <a:effectLst>
            <a:innerShdw blurRad="419100">
              <a:srgbClr val="F83EDD"/>
            </a:inn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PA-椭圆 22">
            <a:extLst>
              <a:ext uri="{FF2B5EF4-FFF2-40B4-BE49-F238E27FC236}">
                <a16:creationId xmlns:a16="http://schemas.microsoft.com/office/drawing/2014/main" id="{D2719CD7-476C-45C4-ADD5-F3CB2CDF71D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784096" y="1746367"/>
            <a:ext cx="5308600" cy="35179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-红">
            <a:extLst>
              <a:ext uri="{FF2B5EF4-FFF2-40B4-BE49-F238E27FC236}">
                <a16:creationId xmlns:a16="http://schemas.microsoft.com/office/drawing/2014/main" id="{E9824AD7-A29F-4C3C-A22B-E23DF27CF73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64355" y="3192549"/>
            <a:ext cx="1077392" cy="1003622"/>
          </a:xfrm>
          <a:custGeom>
            <a:avLst/>
            <a:gdLst>
              <a:gd name="connsiteX0" fmla="*/ 2392979 w 3302873"/>
              <a:gd name="connsiteY0" fmla="*/ 0 h 3076724"/>
              <a:gd name="connsiteX1" fmla="*/ 3197692 w 3302873"/>
              <a:gd name="connsiteY1" fmla="*/ 402369 h 3076724"/>
              <a:gd name="connsiteX2" fmla="*/ 2758531 w 3302873"/>
              <a:gd name="connsiteY2" fmla="*/ 1175484 h 3076724"/>
              <a:gd name="connsiteX3" fmla="*/ 3302873 w 3302873"/>
              <a:gd name="connsiteY3" fmla="*/ 1995932 h 3076724"/>
              <a:gd name="connsiteX4" fmla="*/ 3024120 w 3302873"/>
              <a:gd name="connsiteY4" fmla="*/ 2571821 h 3076724"/>
              <a:gd name="connsiteX5" fmla="*/ 2393005 w 3302873"/>
              <a:gd name="connsiteY5" fmla="*/ 3071453 h 3076724"/>
              <a:gd name="connsiteX6" fmla="*/ 1727694 w 3302873"/>
              <a:gd name="connsiteY6" fmla="*/ 2911046 h 3076724"/>
              <a:gd name="connsiteX7" fmla="*/ 1054490 w 3302873"/>
              <a:gd name="connsiteY7" fmla="*/ 3076724 h 3076724"/>
              <a:gd name="connsiteX8" fmla="*/ 423375 w 3302873"/>
              <a:gd name="connsiteY8" fmla="*/ 2561306 h 3076724"/>
              <a:gd name="connsiteX9" fmla="*/ 0 w 3302873"/>
              <a:gd name="connsiteY9" fmla="*/ 1217546 h 3076724"/>
              <a:gd name="connsiteX10" fmla="*/ 1017673 w 3302873"/>
              <a:gd name="connsiteY10" fmla="*/ 10516 h 3076724"/>
              <a:gd name="connsiteX11" fmla="*/ 1677713 w 3302873"/>
              <a:gd name="connsiteY11" fmla="*/ 186710 h 3076724"/>
              <a:gd name="connsiteX12" fmla="*/ 2392979 w 3302873"/>
              <a:gd name="connsiteY12" fmla="*/ 0 h 307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2873" h="3076724">
                <a:moveTo>
                  <a:pt x="2392979" y="0"/>
                </a:moveTo>
                <a:cubicBezTo>
                  <a:pt x="2508702" y="26"/>
                  <a:pt x="2924209" y="10567"/>
                  <a:pt x="3197692" y="402369"/>
                </a:cubicBezTo>
                <a:cubicBezTo>
                  <a:pt x="3174012" y="420778"/>
                  <a:pt x="2758531" y="654820"/>
                  <a:pt x="2758531" y="1175484"/>
                </a:cubicBezTo>
                <a:cubicBezTo>
                  <a:pt x="2758531" y="1777675"/>
                  <a:pt x="3287087" y="1990687"/>
                  <a:pt x="3302873" y="1995932"/>
                </a:cubicBezTo>
                <a:cubicBezTo>
                  <a:pt x="3300251" y="2009070"/>
                  <a:pt x="3218723" y="2287823"/>
                  <a:pt x="3024120" y="2571821"/>
                </a:cubicBezTo>
                <a:cubicBezTo>
                  <a:pt x="2850574" y="2821650"/>
                  <a:pt x="2669110" y="3071453"/>
                  <a:pt x="2393005" y="3071453"/>
                </a:cubicBezTo>
                <a:cubicBezTo>
                  <a:pt x="2116899" y="3071453"/>
                  <a:pt x="2045887" y="2911046"/>
                  <a:pt x="1727694" y="2911046"/>
                </a:cubicBezTo>
                <a:cubicBezTo>
                  <a:pt x="1417394" y="2911046"/>
                  <a:pt x="1306942" y="3076724"/>
                  <a:pt x="1054490" y="3076724"/>
                </a:cubicBezTo>
                <a:cubicBezTo>
                  <a:pt x="802039" y="3076724"/>
                  <a:pt x="625845" y="2845304"/>
                  <a:pt x="423375" y="2561306"/>
                </a:cubicBezTo>
                <a:cubicBezTo>
                  <a:pt x="189332" y="2227326"/>
                  <a:pt x="0" y="1709286"/>
                  <a:pt x="0" y="1217546"/>
                </a:cubicBezTo>
                <a:cubicBezTo>
                  <a:pt x="0" y="428645"/>
                  <a:pt x="512796" y="10516"/>
                  <a:pt x="1017673" y="10516"/>
                </a:cubicBezTo>
                <a:cubicBezTo>
                  <a:pt x="1285911" y="10516"/>
                  <a:pt x="1509412" y="186710"/>
                  <a:pt x="1677713" y="186710"/>
                </a:cubicBezTo>
                <a:cubicBezTo>
                  <a:pt x="1838121" y="186710"/>
                  <a:pt x="2087950" y="0"/>
                  <a:pt x="2392979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solidFill>
              <a:srgbClr val="FF0000"/>
            </a:solidFill>
            <a:prstDash val="solid"/>
            <a:miter/>
          </a:ln>
          <a:effectLst>
            <a:innerShdw blurRad="419100">
              <a:srgbClr val="FF0000"/>
            </a:innerShdw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2" name="PA-椭圆 21">
            <a:extLst>
              <a:ext uri="{FF2B5EF4-FFF2-40B4-BE49-F238E27FC236}">
                <a16:creationId xmlns:a16="http://schemas.microsoft.com/office/drawing/2014/main" id="{92EED508-4DCF-4B71-B8EB-0C2EFC646F3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784096" y="1746367"/>
            <a:ext cx="5308600" cy="35179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PA-橙色">
            <a:extLst>
              <a:ext uri="{FF2B5EF4-FFF2-40B4-BE49-F238E27FC236}">
                <a16:creationId xmlns:a16="http://schemas.microsoft.com/office/drawing/2014/main" id="{48601AD7-643B-4134-BE9B-2F45F7786F8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599504" y="3289424"/>
            <a:ext cx="865594" cy="806326"/>
          </a:xfrm>
          <a:custGeom>
            <a:avLst/>
            <a:gdLst>
              <a:gd name="connsiteX0" fmla="*/ 2392979 w 3302873"/>
              <a:gd name="connsiteY0" fmla="*/ 0 h 3076724"/>
              <a:gd name="connsiteX1" fmla="*/ 3197692 w 3302873"/>
              <a:gd name="connsiteY1" fmla="*/ 402369 h 3076724"/>
              <a:gd name="connsiteX2" fmla="*/ 2758531 w 3302873"/>
              <a:gd name="connsiteY2" fmla="*/ 1175484 h 3076724"/>
              <a:gd name="connsiteX3" fmla="*/ 3302873 w 3302873"/>
              <a:gd name="connsiteY3" fmla="*/ 1995932 h 3076724"/>
              <a:gd name="connsiteX4" fmla="*/ 3024120 w 3302873"/>
              <a:gd name="connsiteY4" fmla="*/ 2571821 h 3076724"/>
              <a:gd name="connsiteX5" fmla="*/ 2393005 w 3302873"/>
              <a:gd name="connsiteY5" fmla="*/ 3071453 h 3076724"/>
              <a:gd name="connsiteX6" fmla="*/ 1727694 w 3302873"/>
              <a:gd name="connsiteY6" fmla="*/ 2911046 h 3076724"/>
              <a:gd name="connsiteX7" fmla="*/ 1054490 w 3302873"/>
              <a:gd name="connsiteY7" fmla="*/ 3076724 h 3076724"/>
              <a:gd name="connsiteX8" fmla="*/ 423375 w 3302873"/>
              <a:gd name="connsiteY8" fmla="*/ 2561306 h 3076724"/>
              <a:gd name="connsiteX9" fmla="*/ 0 w 3302873"/>
              <a:gd name="connsiteY9" fmla="*/ 1217546 h 3076724"/>
              <a:gd name="connsiteX10" fmla="*/ 1017673 w 3302873"/>
              <a:gd name="connsiteY10" fmla="*/ 10516 h 3076724"/>
              <a:gd name="connsiteX11" fmla="*/ 1677713 w 3302873"/>
              <a:gd name="connsiteY11" fmla="*/ 186710 h 3076724"/>
              <a:gd name="connsiteX12" fmla="*/ 2392979 w 3302873"/>
              <a:gd name="connsiteY12" fmla="*/ 0 h 307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2873" h="3076724">
                <a:moveTo>
                  <a:pt x="2392979" y="0"/>
                </a:moveTo>
                <a:cubicBezTo>
                  <a:pt x="2508702" y="26"/>
                  <a:pt x="2924209" y="10567"/>
                  <a:pt x="3197692" y="402369"/>
                </a:cubicBezTo>
                <a:cubicBezTo>
                  <a:pt x="3174012" y="420778"/>
                  <a:pt x="2758531" y="654820"/>
                  <a:pt x="2758531" y="1175484"/>
                </a:cubicBezTo>
                <a:cubicBezTo>
                  <a:pt x="2758531" y="1777675"/>
                  <a:pt x="3287087" y="1990687"/>
                  <a:pt x="3302873" y="1995932"/>
                </a:cubicBezTo>
                <a:cubicBezTo>
                  <a:pt x="3300251" y="2009070"/>
                  <a:pt x="3218723" y="2287823"/>
                  <a:pt x="3024120" y="2571821"/>
                </a:cubicBezTo>
                <a:cubicBezTo>
                  <a:pt x="2850574" y="2821650"/>
                  <a:pt x="2669110" y="3071453"/>
                  <a:pt x="2393005" y="3071453"/>
                </a:cubicBezTo>
                <a:cubicBezTo>
                  <a:pt x="2116899" y="3071453"/>
                  <a:pt x="2045887" y="2911046"/>
                  <a:pt x="1727694" y="2911046"/>
                </a:cubicBezTo>
                <a:cubicBezTo>
                  <a:pt x="1417394" y="2911046"/>
                  <a:pt x="1306942" y="3076724"/>
                  <a:pt x="1054490" y="3076724"/>
                </a:cubicBezTo>
                <a:cubicBezTo>
                  <a:pt x="802039" y="3076724"/>
                  <a:pt x="625845" y="2845304"/>
                  <a:pt x="423375" y="2561306"/>
                </a:cubicBezTo>
                <a:cubicBezTo>
                  <a:pt x="189332" y="2227326"/>
                  <a:pt x="0" y="1709286"/>
                  <a:pt x="0" y="1217546"/>
                </a:cubicBezTo>
                <a:cubicBezTo>
                  <a:pt x="0" y="428645"/>
                  <a:pt x="512796" y="10516"/>
                  <a:pt x="1017673" y="10516"/>
                </a:cubicBezTo>
                <a:cubicBezTo>
                  <a:pt x="1285911" y="10516"/>
                  <a:pt x="1509412" y="186710"/>
                  <a:pt x="1677713" y="186710"/>
                </a:cubicBezTo>
                <a:cubicBezTo>
                  <a:pt x="1838121" y="186710"/>
                  <a:pt x="2087950" y="0"/>
                  <a:pt x="2392979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solidFill>
              <a:srgbClr val="FF3300"/>
            </a:solidFill>
            <a:prstDash val="solid"/>
            <a:miter/>
          </a:ln>
          <a:effectLst>
            <a:innerShdw blurRad="495300">
              <a:srgbClr val="FF3300"/>
            </a:inn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PA-椭圆 20">
            <a:extLst>
              <a:ext uri="{FF2B5EF4-FFF2-40B4-BE49-F238E27FC236}">
                <a16:creationId xmlns:a16="http://schemas.microsoft.com/office/drawing/2014/main" id="{95E8A978-E328-48AE-9D57-3605148E8B4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784096" y="1746367"/>
            <a:ext cx="5308600" cy="35179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PA-黄">
            <a:extLst>
              <a:ext uri="{FF2B5EF4-FFF2-40B4-BE49-F238E27FC236}">
                <a16:creationId xmlns:a16="http://schemas.microsoft.com/office/drawing/2014/main" id="{F8290357-D8C8-4D43-BE24-8C0D41A69BB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841846" y="3394823"/>
            <a:ext cx="650254" cy="605732"/>
          </a:xfrm>
          <a:custGeom>
            <a:avLst/>
            <a:gdLst>
              <a:gd name="connsiteX0" fmla="*/ 2392979 w 3302873"/>
              <a:gd name="connsiteY0" fmla="*/ 0 h 3076724"/>
              <a:gd name="connsiteX1" fmla="*/ 3197692 w 3302873"/>
              <a:gd name="connsiteY1" fmla="*/ 402369 h 3076724"/>
              <a:gd name="connsiteX2" fmla="*/ 2758531 w 3302873"/>
              <a:gd name="connsiteY2" fmla="*/ 1175484 h 3076724"/>
              <a:gd name="connsiteX3" fmla="*/ 3302873 w 3302873"/>
              <a:gd name="connsiteY3" fmla="*/ 1995932 h 3076724"/>
              <a:gd name="connsiteX4" fmla="*/ 3024120 w 3302873"/>
              <a:gd name="connsiteY4" fmla="*/ 2571821 h 3076724"/>
              <a:gd name="connsiteX5" fmla="*/ 2393005 w 3302873"/>
              <a:gd name="connsiteY5" fmla="*/ 3071453 h 3076724"/>
              <a:gd name="connsiteX6" fmla="*/ 1727694 w 3302873"/>
              <a:gd name="connsiteY6" fmla="*/ 2911046 h 3076724"/>
              <a:gd name="connsiteX7" fmla="*/ 1054490 w 3302873"/>
              <a:gd name="connsiteY7" fmla="*/ 3076724 h 3076724"/>
              <a:gd name="connsiteX8" fmla="*/ 423375 w 3302873"/>
              <a:gd name="connsiteY8" fmla="*/ 2561306 h 3076724"/>
              <a:gd name="connsiteX9" fmla="*/ 0 w 3302873"/>
              <a:gd name="connsiteY9" fmla="*/ 1217546 h 3076724"/>
              <a:gd name="connsiteX10" fmla="*/ 1017673 w 3302873"/>
              <a:gd name="connsiteY10" fmla="*/ 10516 h 3076724"/>
              <a:gd name="connsiteX11" fmla="*/ 1677713 w 3302873"/>
              <a:gd name="connsiteY11" fmla="*/ 186710 h 3076724"/>
              <a:gd name="connsiteX12" fmla="*/ 2392979 w 3302873"/>
              <a:gd name="connsiteY12" fmla="*/ 0 h 307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2873" h="3076724">
                <a:moveTo>
                  <a:pt x="2392979" y="0"/>
                </a:moveTo>
                <a:cubicBezTo>
                  <a:pt x="2508702" y="26"/>
                  <a:pt x="2924209" y="10567"/>
                  <a:pt x="3197692" y="402369"/>
                </a:cubicBezTo>
                <a:cubicBezTo>
                  <a:pt x="3174012" y="420778"/>
                  <a:pt x="2758531" y="654820"/>
                  <a:pt x="2758531" y="1175484"/>
                </a:cubicBezTo>
                <a:cubicBezTo>
                  <a:pt x="2758531" y="1777675"/>
                  <a:pt x="3287087" y="1990687"/>
                  <a:pt x="3302873" y="1995932"/>
                </a:cubicBezTo>
                <a:cubicBezTo>
                  <a:pt x="3300251" y="2009070"/>
                  <a:pt x="3218723" y="2287823"/>
                  <a:pt x="3024120" y="2571821"/>
                </a:cubicBezTo>
                <a:cubicBezTo>
                  <a:pt x="2850574" y="2821650"/>
                  <a:pt x="2669110" y="3071453"/>
                  <a:pt x="2393005" y="3071453"/>
                </a:cubicBezTo>
                <a:cubicBezTo>
                  <a:pt x="2116899" y="3071453"/>
                  <a:pt x="2045887" y="2911046"/>
                  <a:pt x="1727694" y="2911046"/>
                </a:cubicBezTo>
                <a:cubicBezTo>
                  <a:pt x="1417394" y="2911046"/>
                  <a:pt x="1306942" y="3076724"/>
                  <a:pt x="1054490" y="3076724"/>
                </a:cubicBezTo>
                <a:cubicBezTo>
                  <a:pt x="802039" y="3076724"/>
                  <a:pt x="625845" y="2845304"/>
                  <a:pt x="423375" y="2561306"/>
                </a:cubicBezTo>
                <a:cubicBezTo>
                  <a:pt x="189332" y="2227326"/>
                  <a:pt x="0" y="1709286"/>
                  <a:pt x="0" y="1217546"/>
                </a:cubicBezTo>
                <a:cubicBezTo>
                  <a:pt x="0" y="428645"/>
                  <a:pt x="512796" y="10516"/>
                  <a:pt x="1017673" y="10516"/>
                </a:cubicBezTo>
                <a:cubicBezTo>
                  <a:pt x="1285911" y="10516"/>
                  <a:pt x="1509412" y="186710"/>
                  <a:pt x="1677713" y="186710"/>
                </a:cubicBezTo>
                <a:cubicBezTo>
                  <a:pt x="1838121" y="186710"/>
                  <a:pt x="2087950" y="0"/>
                  <a:pt x="2392979" y="0"/>
                </a:cubicBezTo>
                <a:close/>
              </a:path>
            </a:pathLst>
          </a:custGeom>
          <a:solidFill>
            <a:srgbClr val="FFC000"/>
          </a:solidFill>
          <a:ln w="9525" cap="flat">
            <a:solidFill>
              <a:srgbClr val="FFC000"/>
            </a:solidFill>
            <a:prstDash val="solid"/>
            <a:miter/>
          </a:ln>
          <a:effectLst>
            <a:innerShdw blurRad="241300">
              <a:srgbClr val="FFC000"/>
            </a:inn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PA-椭圆 19">
            <a:extLst>
              <a:ext uri="{FF2B5EF4-FFF2-40B4-BE49-F238E27FC236}">
                <a16:creationId xmlns:a16="http://schemas.microsoft.com/office/drawing/2014/main" id="{57410170-FA5E-4C3A-9B0D-9E9C68A69BD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784096" y="1746367"/>
            <a:ext cx="5308600" cy="35179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PA-背景">
            <a:extLst>
              <a:ext uri="{FF2B5EF4-FFF2-40B4-BE49-F238E27FC236}">
                <a16:creationId xmlns:a16="http://schemas.microsoft.com/office/drawing/2014/main" id="{9085F4BB-0B55-431D-BD74-725EB2077F5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968296" y="2524125"/>
            <a:ext cx="3724275" cy="2533650"/>
          </a:xfrm>
          <a:custGeom>
            <a:avLst/>
            <a:gdLst>
              <a:gd name="connsiteX0" fmla="*/ 0 w 3724275"/>
              <a:gd name="connsiteY0" fmla="*/ 0 h 2533650"/>
              <a:gd name="connsiteX1" fmla="*/ 3724275 w 3724275"/>
              <a:gd name="connsiteY1" fmla="*/ 0 h 2533650"/>
              <a:gd name="connsiteX2" fmla="*/ 3724275 w 3724275"/>
              <a:gd name="connsiteY2" fmla="*/ 2533650 h 2533650"/>
              <a:gd name="connsiteX3" fmla="*/ 0 w 3724275"/>
              <a:gd name="connsiteY3" fmla="*/ 2533650 h 2533650"/>
              <a:gd name="connsiteX4" fmla="*/ 0 w 3724275"/>
              <a:gd name="connsiteY4" fmla="*/ 0 h 2533650"/>
              <a:gd name="connsiteX5" fmla="*/ 2643836 w 3724275"/>
              <a:gd name="connsiteY5" fmla="*/ 169026 h 2533650"/>
              <a:gd name="connsiteX6" fmla="*/ 2175308 w 3724275"/>
              <a:gd name="connsiteY6" fmla="*/ 291328 h 2533650"/>
              <a:gd name="connsiteX7" fmla="*/ 1742956 w 3724275"/>
              <a:gd name="connsiteY7" fmla="*/ 175915 h 2533650"/>
              <a:gd name="connsiteX8" fmla="*/ 1076340 w 3724275"/>
              <a:gd name="connsiteY8" fmla="*/ 966566 h 2533650"/>
              <a:gd name="connsiteX9" fmla="*/ 1353668 w 3724275"/>
              <a:gd name="connsiteY9" fmla="*/ 1846781 h 2533650"/>
              <a:gd name="connsiteX10" fmla="*/ 1767073 w 3724275"/>
              <a:gd name="connsiteY10" fmla="*/ 2184400 h 2533650"/>
              <a:gd name="connsiteX11" fmla="*/ 2208048 w 3724275"/>
              <a:gd name="connsiteY11" fmla="*/ 2075875 h 2533650"/>
              <a:gd name="connsiteX12" fmla="*/ 2643853 w 3724275"/>
              <a:gd name="connsiteY12" fmla="*/ 2180947 h 2533650"/>
              <a:gd name="connsiteX13" fmla="*/ 3057258 w 3724275"/>
              <a:gd name="connsiteY13" fmla="*/ 1853669 h 2533650"/>
              <a:gd name="connsiteX14" fmla="*/ 3239852 w 3724275"/>
              <a:gd name="connsiteY14" fmla="*/ 1476439 h 2533650"/>
              <a:gd name="connsiteX15" fmla="*/ 2883287 w 3724275"/>
              <a:gd name="connsiteY15" fmla="*/ 939014 h 2533650"/>
              <a:gd name="connsiteX16" fmla="*/ 3170954 w 3724275"/>
              <a:gd name="connsiteY16" fmla="*/ 432594 h 2533650"/>
              <a:gd name="connsiteX17" fmla="*/ 2643836 w 3724275"/>
              <a:gd name="connsiteY17" fmla="*/ 169026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24275" h="2533650">
                <a:moveTo>
                  <a:pt x="0" y="0"/>
                </a:moveTo>
                <a:lnTo>
                  <a:pt x="3724275" y="0"/>
                </a:lnTo>
                <a:lnTo>
                  <a:pt x="3724275" y="2533650"/>
                </a:lnTo>
                <a:lnTo>
                  <a:pt x="0" y="2533650"/>
                </a:lnTo>
                <a:lnTo>
                  <a:pt x="0" y="0"/>
                </a:lnTo>
                <a:close/>
                <a:moveTo>
                  <a:pt x="2643836" y="169026"/>
                </a:moveTo>
                <a:cubicBezTo>
                  <a:pt x="2444030" y="169026"/>
                  <a:pt x="2280382" y="291328"/>
                  <a:pt x="2175308" y="291328"/>
                </a:cubicBezTo>
                <a:cubicBezTo>
                  <a:pt x="2065065" y="291328"/>
                  <a:pt x="1918663" y="175915"/>
                  <a:pt x="1742956" y="175915"/>
                </a:cubicBezTo>
                <a:cubicBezTo>
                  <a:pt x="1412242" y="175915"/>
                  <a:pt x="1076340" y="449805"/>
                  <a:pt x="1076340" y="966566"/>
                </a:cubicBezTo>
                <a:cubicBezTo>
                  <a:pt x="1076340" y="1288675"/>
                  <a:pt x="1200360" y="1628011"/>
                  <a:pt x="1353668" y="1846781"/>
                </a:cubicBezTo>
                <a:cubicBezTo>
                  <a:pt x="1486293" y="2032811"/>
                  <a:pt x="1601707" y="2184400"/>
                  <a:pt x="1767073" y="2184400"/>
                </a:cubicBezTo>
                <a:cubicBezTo>
                  <a:pt x="1932439" y="2184400"/>
                  <a:pt x="2004789" y="2075875"/>
                  <a:pt x="2208048" y="2075875"/>
                </a:cubicBezTo>
                <a:cubicBezTo>
                  <a:pt x="2416477" y="2075875"/>
                  <a:pt x="2462992" y="2180947"/>
                  <a:pt x="2643853" y="2180947"/>
                </a:cubicBezTo>
                <a:cubicBezTo>
                  <a:pt x="2824712" y="2180947"/>
                  <a:pt x="2943579" y="2017317"/>
                  <a:pt x="3057258" y="1853669"/>
                </a:cubicBezTo>
                <a:cubicBezTo>
                  <a:pt x="3184731" y="1667639"/>
                  <a:pt x="3238135" y="1485045"/>
                  <a:pt x="3239852" y="1476439"/>
                </a:cubicBezTo>
                <a:cubicBezTo>
                  <a:pt x="3229512" y="1473004"/>
                  <a:pt x="2883287" y="1333473"/>
                  <a:pt x="2883287" y="939014"/>
                </a:cubicBezTo>
                <a:cubicBezTo>
                  <a:pt x="2883287" y="597959"/>
                  <a:pt x="3155443" y="444652"/>
                  <a:pt x="3170954" y="432594"/>
                </a:cubicBezTo>
                <a:cubicBezTo>
                  <a:pt x="2991812" y="175948"/>
                  <a:pt x="2719639" y="169043"/>
                  <a:pt x="2643836" y="169026"/>
                </a:cubicBezTo>
                <a:close/>
              </a:path>
            </a:pathLst>
          </a:custGeom>
          <a:solidFill>
            <a:schemeClr val="tx1"/>
          </a:solidFill>
          <a:ln w="381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4" name="PA-框">
            <a:extLst>
              <a:ext uri="{FF2B5EF4-FFF2-40B4-BE49-F238E27FC236}">
                <a16:creationId xmlns:a16="http://schemas.microsoft.com/office/drawing/2014/main" id="{DBA8B5A0-45B5-4844-B24D-9665C70768E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067496" y="2703196"/>
            <a:ext cx="2137395" cy="1995728"/>
          </a:xfrm>
          <a:custGeom>
            <a:avLst/>
            <a:gdLst>
              <a:gd name="connsiteX0" fmla="*/ 2392979 w 3302873"/>
              <a:gd name="connsiteY0" fmla="*/ 0 h 3076724"/>
              <a:gd name="connsiteX1" fmla="*/ 3197692 w 3302873"/>
              <a:gd name="connsiteY1" fmla="*/ 402369 h 3076724"/>
              <a:gd name="connsiteX2" fmla="*/ 2758531 w 3302873"/>
              <a:gd name="connsiteY2" fmla="*/ 1175484 h 3076724"/>
              <a:gd name="connsiteX3" fmla="*/ 3302873 w 3302873"/>
              <a:gd name="connsiteY3" fmla="*/ 1995932 h 3076724"/>
              <a:gd name="connsiteX4" fmla="*/ 3024120 w 3302873"/>
              <a:gd name="connsiteY4" fmla="*/ 2571821 h 3076724"/>
              <a:gd name="connsiteX5" fmla="*/ 2393005 w 3302873"/>
              <a:gd name="connsiteY5" fmla="*/ 3071453 h 3076724"/>
              <a:gd name="connsiteX6" fmla="*/ 1727694 w 3302873"/>
              <a:gd name="connsiteY6" fmla="*/ 2911046 h 3076724"/>
              <a:gd name="connsiteX7" fmla="*/ 1054490 w 3302873"/>
              <a:gd name="connsiteY7" fmla="*/ 3076724 h 3076724"/>
              <a:gd name="connsiteX8" fmla="*/ 423375 w 3302873"/>
              <a:gd name="connsiteY8" fmla="*/ 2561306 h 3076724"/>
              <a:gd name="connsiteX9" fmla="*/ 0 w 3302873"/>
              <a:gd name="connsiteY9" fmla="*/ 1217546 h 3076724"/>
              <a:gd name="connsiteX10" fmla="*/ 1017673 w 3302873"/>
              <a:gd name="connsiteY10" fmla="*/ 10516 h 3076724"/>
              <a:gd name="connsiteX11" fmla="*/ 1677713 w 3302873"/>
              <a:gd name="connsiteY11" fmla="*/ 186710 h 3076724"/>
              <a:gd name="connsiteX12" fmla="*/ 2392979 w 3302873"/>
              <a:gd name="connsiteY12" fmla="*/ 0 h 3076724"/>
              <a:gd name="connsiteX0" fmla="*/ 2758531 w 3302873"/>
              <a:gd name="connsiteY0" fmla="*/ 1175484 h 3076724"/>
              <a:gd name="connsiteX1" fmla="*/ 3302873 w 3302873"/>
              <a:gd name="connsiteY1" fmla="*/ 1995932 h 3076724"/>
              <a:gd name="connsiteX2" fmla="*/ 3024120 w 3302873"/>
              <a:gd name="connsiteY2" fmla="*/ 2571821 h 3076724"/>
              <a:gd name="connsiteX3" fmla="*/ 2393005 w 3302873"/>
              <a:gd name="connsiteY3" fmla="*/ 3071453 h 3076724"/>
              <a:gd name="connsiteX4" fmla="*/ 1727694 w 3302873"/>
              <a:gd name="connsiteY4" fmla="*/ 2911046 h 3076724"/>
              <a:gd name="connsiteX5" fmla="*/ 1054490 w 3302873"/>
              <a:gd name="connsiteY5" fmla="*/ 3076724 h 3076724"/>
              <a:gd name="connsiteX6" fmla="*/ 423375 w 3302873"/>
              <a:gd name="connsiteY6" fmla="*/ 2561306 h 3076724"/>
              <a:gd name="connsiteX7" fmla="*/ 0 w 3302873"/>
              <a:gd name="connsiteY7" fmla="*/ 1217546 h 3076724"/>
              <a:gd name="connsiteX8" fmla="*/ 1017673 w 3302873"/>
              <a:gd name="connsiteY8" fmla="*/ 10516 h 3076724"/>
              <a:gd name="connsiteX9" fmla="*/ 1677713 w 3302873"/>
              <a:gd name="connsiteY9" fmla="*/ 186710 h 3076724"/>
              <a:gd name="connsiteX10" fmla="*/ 2392979 w 3302873"/>
              <a:gd name="connsiteY10" fmla="*/ 0 h 3076724"/>
              <a:gd name="connsiteX11" fmla="*/ 3197692 w 3302873"/>
              <a:gd name="connsiteY11" fmla="*/ 402369 h 3076724"/>
              <a:gd name="connsiteX12" fmla="*/ 2899831 w 3302873"/>
              <a:gd name="connsiteY12" fmla="*/ 1316453 h 3076724"/>
              <a:gd name="connsiteX0" fmla="*/ 2758531 w 3302873"/>
              <a:gd name="connsiteY0" fmla="*/ 1175484 h 3076724"/>
              <a:gd name="connsiteX1" fmla="*/ 3302873 w 3302873"/>
              <a:gd name="connsiteY1" fmla="*/ 1995932 h 3076724"/>
              <a:gd name="connsiteX2" fmla="*/ 3024120 w 3302873"/>
              <a:gd name="connsiteY2" fmla="*/ 2571821 h 3076724"/>
              <a:gd name="connsiteX3" fmla="*/ 2393005 w 3302873"/>
              <a:gd name="connsiteY3" fmla="*/ 3071453 h 3076724"/>
              <a:gd name="connsiteX4" fmla="*/ 1727694 w 3302873"/>
              <a:gd name="connsiteY4" fmla="*/ 2911046 h 3076724"/>
              <a:gd name="connsiteX5" fmla="*/ 1054490 w 3302873"/>
              <a:gd name="connsiteY5" fmla="*/ 3076724 h 3076724"/>
              <a:gd name="connsiteX6" fmla="*/ 423375 w 3302873"/>
              <a:gd name="connsiteY6" fmla="*/ 2561306 h 3076724"/>
              <a:gd name="connsiteX7" fmla="*/ 0 w 3302873"/>
              <a:gd name="connsiteY7" fmla="*/ 1217546 h 3076724"/>
              <a:gd name="connsiteX8" fmla="*/ 1017673 w 3302873"/>
              <a:gd name="connsiteY8" fmla="*/ 10516 h 3076724"/>
              <a:gd name="connsiteX9" fmla="*/ 1677713 w 3302873"/>
              <a:gd name="connsiteY9" fmla="*/ 186710 h 3076724"/>
              <a:gd name="connsiteX10" fmla="*/ 2392979 w 3302873"/>
              <a:gd name="connsiteY10" fmla="*/ 0 h 3076724"/>
              <a:gd name="connsiteX11" fmla="*/ 3197692 w 3302873"/>
              <a:gd name="connsiteY11" fmla="*/ 402369 h 3076724"/>
              <a:gd name="connsiteX0" fmla="*/ 3302873 w 3302873"/>
              <a:gd name="connsiteY0" fmla="*/ 1995932 h 3076724"/>
              <a:gd name="connsiteX1" fmla="*/ 3024120 w 3302873"/>
              <a:gd name="connsiteY1" fmla="*/ 2571821 h 3076724"/>
              <a:gd name="connsiteX2" fmla="*/ 2393005 w 3302873"/>
              <a:gd name="connsiteY2" fmla="*/ 3071453 h 3076724"/>
              <a:gd name="connsiteX3" fmla="*/ 1727694 w 3302873"/>
              <a:gd name="connsiteY3" fmla="*/ 2911046 h 3076724"/>
              <a:gd name="connsiteX4" fmla="*/ 1054490 w 3302873"/>
              <a:gd name="connsiteY4" fmla="*/ 3076724 h 3076724"/>
              <a:gd name="connsiteX5" fmla="*/ 423375 w 3302873"/>
              <a:gd name="connsiteY5" fmla="*/ 2561306 h 3076724"/>
              <a:gd name="connsiteX6" fmla="*/ 0 w 3302873"/>
              <a:gd name="connsiteY6" fmla="*/ 1217546 h 3076724"/>
              <a:gd name="connsiteX7" fmla="*/ 1017673 w 3302873"/>
              <a:gd name="connsiteY7" fmla="*/ 10516 h 3076724"/>
              <a:gd name="connsiteX8" fmla="*/ 1677713 w 3302873"/>
              <a:gd name="connsiteY8" fmla="*/ 186710 h 3076724"/>
              <a:gd name="connsiteX9" fmla="*/ 2392979 w 3302873"/>
              <a:gd name="connsiteY9" fmla="*/ 0 h 3076724"/>
              <a:gd name="connsiteX10" fmla="*/ 3197692 w 3302873"/>
              <a:gd name="connsiteY10" fmla="*/ 402369 h 307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2873" h="3076724">
                <a:moveTo>
                  <a:pt x="3302873" y="1995932"/>
                </a:moveTo>
                <a:cubicBezTo>
                  <a:pt x="3300251" y="2009070"/>
                  <a:pt x="3218723" y="2287823"/>
                  <a:pt x="3024120" y="2571821"/>
                </a:cubicBezTo>
                <a:cubicBezTo>
                  <a:pt x="2850574" y="2821650"/>
                  <a:pt x="2669110" y="3071453"/>
                  <a:pt x="2393005" y="3071453"/>
                </a:cubicBezTo>
                <a:cubicBezTo>
                  <a:pt x="2116899" y="3071453"/>
                  <a:pt x="2045887" y="2911046"/>
                  <a:pt x="1727694" y="2911046"/>
                </a:cubicBezTo>
                <a:cubicBezTo>
                  <a:pt x="1417394" y="2911046"/>
                  <a:pt x="1306942" y="3076724"/>
                  <a:pt x="1054490" y="3076724"/>
                </a:cubicBezTo>
                <a:cubicBezTo>
                  <a:pt x="802039" y="3076724"/>
                  <a:pt x="625845" y="2845304"/>
                  <a:pt x="423375" y="2561306"/>
                </a:cubicBezTo>
                <a:cubicBezTo>
                  <a:pt x="189332" y="2227326"/>
                  <a:pt x="0" y="1709286"/>
                  <a:pt x="0" y="1217546"/>
                </a:cubicBezTo>
                <a:cubicBezTo>
                  <a:pt x="0" y="428645"/>
                  <a:pt x="512796" y="10516"/>
                  <a:pt x="1017673" y="10516"/>
                </a:cubicBezTo>
                <a:cubicBezTo>
                  <a:pt x="1285911" y="10516"/>
                  <a:pt x="1509412" y="186710"/>
                  <a:pt x="1677713" y="186710"/>
                </a:cubicBezTo>
                <a:cubicBezTo>
                  <a:pt x="1838121" y="186710"/>
                  <a:pt x="2087950" y="0"/>
                  <a:pt x="2392979" y="0"/>
                </a:cubicBezTo>
                <a:cubicBezTo>
                  <a:pt x="2508702" y="26"/>
                  <a:pt x="2924209" y="10567"/>
                  <a:pt x="3197692" y="402369"/>
                </a:cubicBezTo>
              </a:path>
            </a:pathLst>
          </a:custGeom>
          <a:noFill/>
          <a:ln w="15875" cap="flat">
            <a:solidFill>
              <a:srgbClr val="4BD0FF"/>
            </a:solidFill>
            <a:prstDash val="solid"/>
            <a:miter/>
          </a:ln>
          <a:effectLst>
            <a:glow rad="38100">
              <a:srgbClr val="56A3F8">
                <a:alpha val="20000"/>
              </a:srgbClr>
            </a:glow>
            <a:innerShdw blurRad="571500">
              <a:srgbClr val="4CE9FE"/>
            </a:inn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" name="PA-头">
            <a:extLst>
              <a:ext uri="{FF2B5EF4-FFF2-40B4-BE49-F238E27FC236}">
                <a16:creationId xmlns:a16="http://schemas.microsoft.com/office/drawing/2014/main" id="{A9B4185D-7350-4DD4-B300-2037E72D369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116838" y="2038518"/>
            <a:ext cx="526080" cy="594561"/>
          </a:xfrm>
          <a:custGeom>
            <a:avLst/>
            <a:gdLst>
              <a:gd name="connsiteX0" fmla="*/ 820473 w 828366"/>
              <a:gd name="connsiteY0" fmla="*/ 0 h 936196"/>
              <a:gd name="connsiteX1" fmla="*/ 828366 w 828366"/>
              <a:gd name="connsiteY1" fmla="*/ 81528 h 936196"/>
              <a:gd name="connsiteX2" fmla="*/ 612732 w 828366"/>
              <a:gd name="connsiteY2" fmla="*/ 646902 h 936196"/>
              <a:gd name="connsiteX3" fmla="*/ 63119 w 828366"/>
              <a:gd name="connsiteY3" fmla="*/ 936196 h 936196"/>
              <a:gd name="connsiteX4" fmla="*/ 7893 w 828366"/>
              <a:gd name="connsiteY4" fmla="*/ 930926 h 936196"/>
              <a:gd name="connsiteX5" fmla="*/ 0 w 828366"/>
              <a:gd name="connsiteY5" fmla="*/ 857291 h 936196"/>
              <a:gd name="connsiteX6" fmla="*/ 223526 w 828366"/>
              <a:gd name="connsiteY6" fmla="*/ 307678 h 936196"/>
              <a:gd name="connsiteX7" fmla="*/ 820473 w 828366"/>
              <a:gd name="connsiteY7" fmla="*/ 0 h 9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366" h="936196">
                <a:moveTo>
                  <a:pt x="820473" y="0"/>
                </a:moveTo>
                <a:cubicBezTo>
                  <a:pt x="825743" y="23679"/>
                  <a:pt x="828366" y="52604"/>
                  <a:pt x="828366" y="81528"/>
                </a:cubicBezTo>
                <a:cubicBezTo>
                  <a:pt x="828366" y="289269"/>
                  <a:pt x="738945" y="497010"/>
                  <a:pt x="612732" y="646902"/>
                </a:cubicBezTo>
                <a:cubicBezTo>
                  <a:pt x="478601" y="812580"/>
                  <a:pt x="247206" y="936171"/>
                  <a:pt x="63119" y="936196"/>
                </a:cubicBezTo>
                <a:cubicBezTo>
                  <a:pt x="42087" y="936196"/>
                  <a:pt x="21031" y="933548"/>
                  <a:pt x="7893" y="930926"/>
                </a:cubicBezTo>
                <a:cubicBezTo>
                  <a:pt x="5270" y="920410"/>
                  <a:pt x="0" y="888838"/>
                  <a:pt x="0" y="857291"/>
                </a:cubicBezTo>
                <a:cubicBezTo>
                  <a:pt x="0" y="646902"/>
                  <a:pt x="107829" y="439161"/>
                  <a:pt x="223526" y="307678"/>
                </a:cubicBezTo>
                <a:cubicBezTo>
                  <a:pt x="370796" y="136754"/>
                  <a:pt x="615355" y="7893"/>
                  <a:pt x="82047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solidFill>
              <a:srgbClr val="4CE9FE"/>
            </a:solidFill>
            <a:prstDash val="solid"/>
            <a:miter/>
          </a:ln>
          <a:effectLst>
            <a:innerShdw blurRad="190500">
              <a:srgbClr val="1F8DFE"/>
            </a:innerShdw>
          </a:effectLst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" name="PA-图片 3" descr="黑色的猫&#10;&#10;低可信度描述已自动生成">
            <a:extLst>
              <a:ext uri="{FF2B5EF4-FFF2-40B4-BE49-F238E27FC236}">
                <a16:creationId xmlns:a16="http://schemas.microsoft.com/office/drawing/2014/main" id="{23E74787-D65C-42EF-A87F-012971B39D0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7" t="14074" r="36276" b="24444"/>
          <a:stretch/>
        </p:blipFill>
        <p:spPr>
          <a:xfrm>
            <a:off x="3177739" y="714375"/>
            <a:ext cx="4940283" cy="5109575"/>
          </a:xfrm>
          <a:prstGeom prst="rect">
            <a:avLst/>
          </a:prstGeom>
        </p:spPr>
      </p:pic>
      <p:sp>
        <p:nvSpPr>
          <p:cNvPr id="41" name="PA-椭圆 19">
            <a:extLst>
              <a:ext uri="{FF2B5EF4-FFF2-40B4-BE49-F238E27FC236}">
                <a16:creationId xmlns:a16="http://schemas.microsoft.com/office/drawing/2014/main" id="{6606C1FF-794C-4C30-B226-D494B8E155B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693252" y="1074895"/>
            <a:ext cx="7795088" cy="51656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479659E-F9F6-4F1E-80E4-47A3DA72B52E}"/>
              </a:ext>
            </a:extLst>
          </p:cNvPr>
          <p:cNvSpPr/>
          <p:nvPr/>
        </p:nvSpPr>
        <p:spPr>
          <a:xfrm rot="5400000">
            <a:off x="5527596" y="854886"/>
            <a:ext cx="1285775" cy="257725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6F508B-100B-48CE-A4E2-2BBF4397F710}"/>
              </a:ext>
            </a:extLst>
          </p:cNvPr>
          <p:cNvSpPr txBox="1"/>
          <p:nvPr/>
        </p:nvSpPr>
        <p:spPr>
          <a:xfrm>
            <a:off x="74483" y="57929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楷体" panose="02010609060101010101" pitchFamily="49" charset="-122"/>
                <a:ea typeface="楷体" panose="02010609060101010101" pitchFamily="49" charset="-122"/>
              </a:rPr>
              <a:t>智慧引领新生活</a:t>
            </a:r>
          </a:p>
        </p:txBody>
      </p:sp>
    </p:spTree>
    <p:extLst>
      <p:ext uri="{BB962C8B-B14F-4D97-AF65-F5344CB8AC3E}">
        <p14:creationId xmlns:p14="http://schemas.microsoft.com/office/powerpoint/2010/main" val="396981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xit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xit" presetSubtype="1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1" presetClass="exit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1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xit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xit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26" grpId="0" animBg="1"/>
      <p:bldP spid="26" grpId="1" animBg="1"/>
      <p:bldP spid="87" grpId="0" animBg="1"/>
      <p:bldP spid="87" grpId="1" animBg="1"/>
      <p:bldP spid="3" grpId="0" animBg="1"/>
      <p:bldP spid="3" grpId="1" animBg="1"/>
      <p:bldP spid="88" grpId="0" animBg="1"/>
      <p:bldP spid="88" grpId="1" animBg="1"/>
      <p:bldP spid="23" grpId="0" animBg="1"/>
      <p:bldP spid="23" grpId="1" animBg="1"/>
      <p:bldP spid="89" grpId="0" animBg="1"/>
      <p:bldP spid="89" grpId="1" animBg="1"/>
      <p:bldP spid="22" grpId="0" animBg="1"/>
      <p:bldP spid="22" grpId="1" animBg="1"/>
      <p:bldP spid="90" grpId="0" animBg="1"/>
      <p:bldP spid="90" grpId="1" animBg="1"/>
      <p:bldP spid="21" grpId="0" animBg="1"/>
      <p:bldP spid="21" grpId="1" animBg="1"/>
      <p:bldP spid="119" grpId="0" animBg="1"/>
      <p:bldP spid="119" grpId="1" animBg="1"/>
      <p:bldP spid="20" grpId="0" animBg="1"/>
      <p:bldP spid="20" grpId="1" animBg="1"/>
      <p:bldP spid="164" grpId="0" animBg="1"/>
      <p:bldP spid="85" grpId="0" animBg="1"/>
      <p:bldP spid="41" grpId="0" animBg="1"/>
      <p:bldP spid="41" grpId="1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652479-BC2D-4616-8695-AF9D12081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" t="25488" r="6889" b="25488"/>
          <a:stretch/>
        </p:blipFill>
        <p:spPr>
          <a:xfrm>
            <a:off x="-219600" y="3203218"/>
            <a:ext cx="6984279" cy="1380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413156-3C4C-43ED-AE0B-2BC0F489591E}"/>
              </a:ext>
            </a:extLst>
          </p:cNvPr>
          <p:cNvSpPr/>
          <p:nvPr/>
        </p:nvSpPr>
        <p:spPr>
          <a:xfrm>
            <a:off x="2266950" y="2471698"/>
            <a:ext cx="7658100" cy="1463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SmartScreen</a:t>
            </a:r>
            <a:endParaRPr lang="zh-CN" altLang="en-US" dirty="0">
              <a:gradFill flip="none" rotWithShape="1">
                <a:gsLst>
                  <a:gs pos="0">
                    <a:schemeClr val="accent1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8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96 -4.07407E-6 L 0.50208 -4.0740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5A4FCD0-DE7C-4295-9EF1-EA0AE2AD07ED}"/>
              </a:ext>
            </a:extLst>
          </p:cNvPr>
          <p:cNvSpPr/>
          <p:nvPr/>
        </p:nvSpPr>
        <p:spPr>
          <a:xfrm>
            <a:off x="2266950" y="505738"/>
            <a:ext cx="7658100" cy="1463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SmartScreen</a:t>
            </a:r>
            <a:endParaRPr lang="zh-CN" altLang="en-US" sz="8800" dirty="0">
              <a:gradFill flip="none" rotWithShape="1">
                <a:gsLst>
                  <a:gs pos="0">
                    <a:schemeClr val="accent1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0B84615-F79F-43F4-A42A-0C5AF6ABD4BE}"/>
              </a:ext>
            </a:extLst>
          </p:cNvPr>
          <p:cNvGrpSpPr/>
          <p:nvPr/>
        </p:nvGrpSpPr>
        <p:grpSpPr>
          <a:xfrm>
            <a:off x="-5715" y="1634490"/>
            <a:ext cx="4514850" cy="5303520"/>
            <a:chOff x="-11430" y="1554480"/>
            <a:chExt cx="4514850" cy="530352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431ECAC-4AFD-41F4-8A15-7C1A0296C31D}"/>
                </a:ext>
              </a:extLst>
            </p:cNvPr>
            <p:cNvSpPr/>
            <p:nvPr/>
          </p:nvSpPr>
          <p:spPr>
            <a:xfrm>
              <a:off x="-11430" y="1554480"/>
              <a:ext cx="4514850" cy="5303520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15875"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13AE91CB-C90A-4779-B3AE-B815A31EFDBE}"/>
                </a:ext>
              </a:extLst>
            </p:cNvPr>
            <p:cNvSpPr/>
            <p:nvPr/>
          </p:nvSpPr>
          <p:spPr>
            <a:xfrm>
              <a:off x="956311" y="2418854"/>
              <a:ext cx="2686050" cy="3429000"/>
            </a:xfrm>
            <a:prstGeom prst="roundRect">
              <a:avLst/>
            </a:prstGeom>
            <a:solidFill>
              <a:schemeClr val="tx1"/>
            </a:solidFill>
            <a:ln w="15875"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科技</a:t>
              </a:r>
              <a:endPara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缔造艺术之美</a:t>
              </a:r>
              <a:endPara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 人脸识别</a:t>
              </a:r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人像跟踪</a:t>
              </a:r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E8FA12A-8D97-4076-B125-68F7146592BA}"/>
              </a:ext>
            </a:extLst>
          </p:cNvPr>
          <p:cNvGrpSpPr/>
          <p:nvPr/>
        </p:nvGrpSpPr>
        <p:grpSpPr>
          <a:xfrm>
            <a:off x="3648076" y="1634490"/>
            <a:ext cx="4514850" cy="5303520"/>
            <a:chOff x="-11430" y="1554480"/>
            <a:chExt cx="4514850" cy="530352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BAEBAB5-4C62-4405-A3FC-4665FA05C5E3}"/>
                </a:ext>
              </a:extLst>
            </p:cNvPr>
            <p:cNvSpPr/>
            <p:nvPr/>
          </p:nvSpPr>
          <p:spPr>
            <a:xfrm>
              <a:off x="-11430" y="1554480"/>
              <a:ext cx="4514850" cy="5303520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15875"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3E524AF-1689-4F34-9BFE-342AED38FBFC}"/>
                </a:ext>
              </a:extLst>
            </p:cNvPr>
            <p:cNvSpPr/>
            <p:nvPr/>
          </p:nvSpPr>
          <p:spPr>
            <a:xfrm>
              <a:off x="1093469" y="2418854"/>
              <a:ext cx="2686050" cy="3429000"/>
            </a:xfrm>
            <a:prstGeom prst="roundRect">
              <a:avLst/>
            </a:prstGeom>
            <a:solidFill>
              <a:schemeClr val="tx1"/>
            </a:solidFill>
            <a:ln w="15875"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出众观感</a:t>
              </a:r>
              <a:endPara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一目了然</a:t>
              </a:r>
              <a:endPara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天气预测</a:t>
              </a:r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股票查询</a:t>
              </a:r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商业信息</a:t>
              </a:r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99106F-3894-4E49-8415-6E861337526F}"/>
              </a:ext>
            </a:extLst>
          </p:cNvPr>
          <p:cNvGrpSpPr/>
          <p:nvPr/>
        </p:nvGrpSpPr>
        <p:grpSpPr>
          <a:xfrm>
            <a:off x="7667625" y="1554480"/>
            <a:ext cx="4514850" cy="5303520"/>
            <a:chOff x="-11430" y="1554480"/>
            <a:chExt cx="4514850" cy="5303520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0F36432-E621-4EE4-8059-045218A45C8E}"/>
                </a:ext>
              </a:extLst>
            </p:cNvPr>
            <p:cNvSpPr/>
            <p:nvPr/>
          </p:nvSpPr>
          <p:spPr>
            <a:xfrm>
              <a:off x="-11430" y="1554480"/>
              <a:ext cx="4514850" cy="5303520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15875"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15AA9BA9-AF21-47D2-9F3E-D5E70D618368}"/>
                </a:ext>
              </a:extLst>
            </p:cNvPr>
            <p:cNvSpPr/>
            <p:nvPr/>
          </p:nvSpPr>
          <p:spPr>
            <a:xfrm>
              <a:off x="902970" y="2491740"/>
              <a:ext cx="2686050" cy="3429000"/>
            </a:xfrm>
            <a:prstGeom prst="roundRect">
              <a:avLst/>
            </a:prstGeom>
            <a:solidFill>
              <a:schemeClr val="tx1"/>
            </a:solidFill>
            <a:ln w="15875"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AI</a:t>
              </a:r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宇宙</a:t>
              </a:r>
              <a:endPara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走进智慧生活</a:t>
              </a:r>
              <a:endPara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endParaRPr lang="en-US" altLang="zh-CN" sz="1600" dirty="0"/>
            </a:p>
            <a:p>
              <a:pPr algn="ctr"/>
              <a:endParaRPr lang="en-US" altLang="zh-CN" sz="1600" dirty="0"/>
            </a:p>
            <a:p>
              <a:pPr algn="ctr"/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智能家居</a:t>
              </a:r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语音识别</a:t>
              </a:r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:endParaRPr>
            </a:p>
            <a:p>
              <a:pPr algn="ctr"/>
              <a:endParaRPr lang="en-US" altLang="zh-CN" sz="1600" dirty="0"/>
            </a:p>
            <a:p>
              <a:pPr algn="ctr"/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120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 rot="5400000">
            <a:off x="10394462" y="-995933"/>
            <a:ext cx="9550403" cy="9550400"/>
            <a:chOff x="-4553624" y="-5066128"/>
            <a:chExt cx="8220333" cy="8220333"/>
          </a:xfrm>
          <a:gradFill flip="none" rotWithShape="1">
            <a:gsLst>
              <a:gs pos="0">
                <a:srgbClr val="0066FF"/>
              </a:gs>
              <a:gs pos="100000">
                <a:srgbClr val="00B0F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883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616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17B8DF8-B60E-4463-A0EA-CF5ECC583135}"/>
              </a:ext>
            </a:extLst>
          </p:cNvPr>
          <p:cNvGrpSpPr/>
          <p:nvPr/>
        </p:nvGrpSpPr>
        <p:grpSpPr>
          <a:xfrm rot="13365221">
            <a:off x="8714805" y="438966"/>
            <a:ext cx="1883228" cy="2153890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90" name="iconfont-11910-5686568">
              <a:extLst>
                <a:ext uri="{FF2B5EF4-FFF2-40B4-BE49-F238E27FC236}">
                  <a16:creationId xmlns:a16="http://schemas.microsoft.com/office/drawing/2014/main" id="{407EC322-5D11-46E3-9896-6E612B4CE5B5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1" name="iconfont-11910-5686568">
              <a:extLst>
                <a:ext uri="{FF2B5EF4-FFF2-40B4-BE49-F238E27FC236}">
                  <a16:creationId xmlns:a16="http://schemas.microsoft.com/office/drawing/2014/main" id="{7D2BCBF1-6A5F-490B-9D8D-71BEFE9DEF7E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2F7FC0F-8AAE-43E7-AD43-76A364D35B47}"/>
              </a:ext>
            </a:extLst>
          </p:cNvPr>
          <p:cNvGrpSpPr/>
          <p:nvPr/>
        </p:nvGrpSpPr>
        <p:grpSpPr>
          <a:xfrm rot="18854953">
            <a:off x="4463546" y="2312131"/>
            <a:ext cx="3002036" cy="2934272"/>
            <a:chOff x="488293" y="6158547"/>
            <a:chExt cx="1626667" cy="1531624"/>
          </a:xfrm>
          <a:gradFill>
            <a:gsLst>
              <a:gs pos="0">
                <a:srgbClr val="0066FF"/>
              </a:gs>
              <a:gs pos="100000">
                <a:srgbClr val="0054D0"/>
              </a:gs>
            </a:gsLst>
            <a:lin ang="2700000" scaled="1"/>
          </a:gradFill>
        </p:grpSpPr>
        <p:sp>
          <p:nvSpPr>
            <p:cNvPr id="40" name="矩形: 圆角 116">
              <a:extLst>
                <a:ext uri="{FF2B5EF4-FFF2-40B4-BE49-F238E27FC236}">
                  <a16:creationId xmlns:a16="http://schemas.microsoft.com/office/drawing/2014/main" id="{8896362F-7E5D-4F17-96CB-0004F7DCE421}"/>
                </a:ext>
              </a:extLst>
            </p:cNvPr>
            <p:cNvSpPr/>
            <p:nvPr/>
          </p:nvSpPr>
          <p:spPr>
            <a:xfrm>
              <a:off x="488293" y="6158547"/>
              <a:ext cx="1626667" cy="1531624"/>
            </a:xfrm>
            <a:prstGeom prst="frame">
              <a:avLst>
                <a:gd name="adj1" fmla="val 24871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1" name="矩形: 圆角 116">
              <a:extLst>
                <a:ext uri="{FF2B5EF4-FFF2-40B4-BE49-F238E27FC236}">
                  <a16:creationId xmlns:a16="http://schemas.microsoft.com/office/drawing/2014/main" id="{AA65BA3C-4DC4-48F1-A9D2-CC5799B003BD}"/>
                </a:ext>
              </a:extLst>
            </p:cNvPr>
            <p:cNvSpPr/>
            <p:nvPr/>
          </p:nvSpPr>
          <p:spPr>
            <a:xfrm>
              <a:off x="488293" y="6158547"/>
              <a:ext cx="1626667" cy="1531624"/>
            </a:xfrm>
            <a:prstGeom prst="frame">
              <a:avLst>
                <a:gd name="adj1" fmla="val 24871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44" name="任意多边形: 形状 43">
            <a:extLst>
              <a:ext uri="{FF2B5EF4-FFF2-40B4-BE49-F238E27FC236}">
                <a16:creationId xmlns:a16="http://schemas.microsoft.com/office/drawing/2014/main" id="{15419369-3BC3-4745-8F5F-0862F22ECEC4}"/>
              </a:ext>
            </a:extLst>
          </p:cNvPr>
          <p:cNvSpPr/>
          <p:nvPr/>
        </p:nvSpPr>
        <p:spPr>
          <a:xfrm>
            <a:off x="6106622" y="-19383710"/>
            <a:ext cx="27802378" cy="26235921"/>
          </a:xfrm>
          <a:custGeom>
            <a:avLst/>
            <a:gdLst>
              <a:gd name="connsiteX0" fmla="*/ 3673471 w 7715250"/>
              <a:gd name="connsiteY0" fmla="*/ 0 h 6858000"/>
              <a:gd name="connsiteX1" fmla="*/ 7715250 w 7715250"/>
              <a:gd name="connsiteY1" fmla="*/ 0 h 6858000"/>
              <a:gd name="connsiteX2" fmla="*/ 7715250 w 7715250"/>
              <a:gd name="connsiteY2" fmla="*/ 6858000 h 6858000"/>
              <a:gd name="connsiteX3" fmla="*/ 0 w 7715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5250" h="6858000">
                <a:moveTo>
                  <a:pt x="3673471" y="0"/>
                </a:moveTo>
                <a:lnTo>
                  <a:pt x="7715250" y="0"/>
                </a:lnTo>
                <a:lnTo>
                  <a:pt x="7715250" y="6858000"/>
                </a:lnTo>
                <a:lnTo>
                  <a:pt x="0" y="685800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27000" dist="1270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55 Regular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7959FDB-1E8B-4CD0-8FB4-22DEC9B1DA8F}"/>
              </a:ext>
            </a:extLst>
          </p:cNvPr>
          <p:cNvSpPr txBox="1"/>
          <p:nvPr/>
        </p:nvSpPr>
        <p:spPr>
          <a:xfrm>
            <a:off x="9670473" y="2546757"/>
            <a:ext cx="2075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 w="12700"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uLnTx/>
                <a:uFillTx/>
                <a:latin typeface="阿里巴巴普惠体 2.0 105 Heavy"/>
                <a:ea typeface="阿里巴巴普惠体 2.0 105 Heavy"/>
                <a:cs typeface="+mn-cs"/>
              </a:rPr>
              <a:t>01</a:t>
            </a:r>
            <a:endParaRPr kumimoji="0" lang="zh-CN" altLang="en-US" sz="9600" b="0" i="0" u="none" strike="noStrike" kern="1200" cap="none" spc="0" normalizeH="0" baseline="0" noProof="0" dirty="0">
              <a:ln w="12700">
                <a:noFill/>
              </a:ln>
              <a:solidFill>
                <a:srgbClr val="FFFFFF">
                  <a:alpha val="20000"/>
                </a:srgbClr>
              </a:solidFill>
              <a:effectLst/>
              <a:uLnTx/>
              <a:uFillTx/>
              <a:latin typeface="阿里巴巴普惠体 2.0 105 Heavy"/>
              <a:ea typeface="阿里巴巴普惠体 2.0 105 Heavy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AD76E7-BE1C-46B8-9123-C3BE2E1A8D92}"/>
              </a:ext>
            </a:extLst>
          </p:cNvPr>
          <p:cNvGrpSpPr/>
          <p:nvPr/>
        </p:nvGrpSpPr>
        <p:grpSpPr>
          <a:xfrm>
            <a:off x="6920262" y="3031822"/>
            <a:ext cx="4825992" cy="1733124"/>
            <a:chOff x="6920262" y="3031822"/>
            <a:chExt cx="4825992" cy="1733124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41461B5-DD4E-4EC9-B760-BA6D5551846F}"/>
                </a:ext>
              </a:extLst>
            </p:cNvPr>
            <p:cNvSpPr txBox="1"/>
            <p:nvPr/>
          </p:nvSpPr>
          <p:spPr>
            <a:xfrm>
              <a:off x="6920262" y="3031822"/>
              <a:ext cx="482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6600" dirty="0">
                  <a:gradFill flip="none" rotWithShape="1">
                    <a:gsLst>
                      <a:gs pos="0">
                        <a:srgbClr val="0070C0">
                          <a:lumMod val="0"/>
                          <a:lumOff val="100000"/>
                        </a:srgbClr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产品背景</a:t>
              </a:r>
              <a:endParaRPr lang="en-US" altLang="zh-CN" sz="6600" dirty="0">
                <a:gradFill flip="none" rotWithShape="1">
                  <a:gsLst>
                    <a:gs pos="0">
                      <a:srgbClr val="0070C0">
                        <a:lumMod val="0"/>
                        <a:lumOff val="100000"/>
                      </a:srgbClr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28CEC46-9FC7-49BF-A3DD-C9E8FA13F1A2}"/>
                </a:ext>
              </a:extLst>
            </p:cNvPr>
            <p:cNvSpPr txBox="1"/>
            <p:nvPr/>
          </p:nvSpPr>
          <p:spPr>
            <a:xfrm>
              <a:off x="7473556" y="4457169"/>
              <a:ext cx="412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PRODUCT BACKGROUND</a:t>
              </a:r>
              <a:endParaRPr lang="zh-CN" altLang="en-US" sz="14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FF9799E-9E53-4C6A-B185-C48ACC14391E}"/>
              </a:ext>
            </a:extLst>
          </p:cNvPr>
          <p:cNvGrpSpPr/>
          <p:nvPr/>
        </p:nvGrpSpPr>
        <p:grpSpPr>
          <a:xfrm>
            <a:off x="3246717" y="495939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56" name="iconfont-1191-801535">
              <a:extLst>
                <a:ext uri="{FF2B5EF4-FFF2-40B4-BE49-F238E27FC236}">
                  <a16:creationId xmlns:a16="http://schemas.microsoft.com/office/drawing/2014/main" id="{0844E2D8-5CF4-4170-938A-170168431CE9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57" name="iconfont-1191-801535">
              <a:extLst>
                <a:ext uri="{FF2B5EF4-FFF2-40B4-BE49-F238E27FC236}">
                  <a16:creationId xmlns:a16="http://schemas.microsoft.com/office/drawing/2014/main" id="{945BACC6-CC2A-4C5A-9572-A902B8C374EB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2275E29-8321-46BF-9699-4763912F5BE7}"/>
              </a:ext>
            </a:extLst>
          </p:cNvPr>
          <p:cNvGrpSpPr/>
          <p:nvPr/>
        </p:nvGrpSpPr>
        <p:grpSpPr>
          <a:xfrm rot="3027277">
            <a:off x="2697795" y="4833380"/>
            <a:ext cx="1740036" cy="1990118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59" name="iconfont-11910-5686568">
              <a:extLst>
                <a:ext uri="{FF2B5EF4-FFF2-40B4-BE49-F238E27FC236}">
                  <a16:creationId xmlns:a16="http://schemas.microsoft.com/office/drawing/2014/main" id="{463E0637-75BA-4A86-8C1C-47BC30A8C810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60" name="iconfont-11910-5686568">
              <a:extLst>
                <a:ext uri="{FF2B5EF4-FFF2-40B4-BE49-F238E27FC236}">
                  <a16:creationId xmlns:a16="http://schemas.microsoft.com/office/drawing/2014/main" id="{2E18AE91-876B-4DE7-BDDC-AE918FE28DEA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559E790-EED3-4C63-90C9-768DAEAA580E}"/>
              </a:ext>
            </a:extLst>
          </p:cNvPr>
          <p:cNvGrpSpPr/>
          <p:nvPr/>
        </p:nvGrpSpPr>
        <p:grpSpPr>
          <a:xfrm>
            <a:off x="536421" y="281191"/>
            <a:ext cx="1547780" cy="1356018"/>
            <a:chOff x="9410941" y="653012"/>
            <a:chExt cx="2055787" cy="1801080"/>
          </a:xfrm>
          <a:solidFill>
            <a:srgbClr val="181A1D"/>
          </a:solidFill>
        </p:grpSpPr>
        <p:sp>
          <p:nvSpPr>
            <p:cNvPr id="62" name="图形 1026">
              <a:extLst>
                <a:ext uri="{FF2B5EF4-FFF2-40B4-BE49-F238E27FC236}">
                  <a16:creationId xmlns:a16="http://schemas.microsoft.com/office/drawing/2014/main" id="{0B4CF679-F724-4EAB-8557-8319855A03D6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63" name="图形 1026">
              <a:extLst>
                <a:ext uri="{FF2B5EF4-FFF2-40B4-BE49-F238E27FC236}">
                  <a16:creationId xmlns:a16="http://schemas.microsoft.com/office/drawing/2014/main" id="{6E8DFA78-4F68-42DA-8768-D195224285DA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082283D-D28F-4A01-8730-9FACA013AD40}"/>
              </a:ext>
            </a:extLst>
          </p:cNvPr>
          <p:cNvGrpSpPr/>
          <p:nvPr/>
        </p:nvGrpSpPr>
        <p:grpSpPr>
          <a:xfrm>
            <a:off x="649095" y="2430187"/>
            <a:ext cx="2354108" cy="2180871"/>
            <a:chOff x="8675155" y="4116818"/>
            <a:chExt cx="1455816" cy="1425145"/>
          </a:xfrm>
          <a:solidFill>
            <a:srgbClr val="181A1D"/>
          </a:solidFill>
        </p:grpSpPr>
        <p:sp>
          <p:nvSpPr>
            <p:cNvPr id="65" name="iconfont-1187-868307">
              <a:extLst>
                <a:ext uri="{FF2B5EF4-FFF2-40B4-BE49-F238E27FC236}">
                  <a16:creationId xmlns:a16="http://schemas.microsoft.com/office/drawing/2014/main" id="{C3F80416-AED3-4B76-AEF4-D54C1644D22A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66" name="iconfont-1187-868307">
              <a:extLst>
                <a:ext uri="{FF2B5EF4-FFF2-40B4-BE49-F238E27FC236}">
                  <a16:creationId xmlns:a16="http://schemas.microsoft.com/office/drawing/2014/main" id="{FB6E8E2D-F508-4E49-8EA0-D3A2A0CFFA7A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E4558EDF-E4C1-46F9-8203-534EF75F9036}"/>
              </a:ext>
            </a:extLst>
          </p:cNvPr>
          <p:cNvSpPr/>
          <p:nvPr/>
        </p:nvSpPr>
        <p:spPr>
          <a:xfrm>
            <a:off x="-528663" y="56241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rPr>
              <a:t>SmartScreen</a:t>
            </a:r>
            <a:endParaRPr lang="zh-CN" altLang="en-US" sz="4400" dirty="0"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BF3B045-ECEB-40C3-A944-0EF081A66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" t="25488" r="6889" b="25488"/>
          <a:stretch/>
        </p:blipFill>
        <p:spPr>
          <a:xfrm rot="6996236">
            <a:off x="7509566" y="-3316891"/>
            <a:ext cx="6984279" cy="13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12 -0.21597 L -0.46132 1.5895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29" y="9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 rot="5400000">
            <a:off x="10394462" y="-995933"/>
            <a:ext cx="9550403" cy="9550400"/>
            <a:chOff x="-4553624" y="-5066128"/>
            <a:chExt cx="8220333" cy="8220333"/>
          </a:xfrm>
          <a:gradFill flip="none" rotWithShape="1">
            <a:gsLst>
              <a:gs pos="0">
                <a:srgbClr val="0066FF"/>
              </a:gs>
              <a:gs pos="100000">
                <a:srgbClr val="00B0F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883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616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17B8DF8-B60E-4463-A0EA-CF5ECC583135}"/>
              </a:ext>
            </a:extLst>
          </p:cNvPr>
          <p:cNvGrpSpPr/>
          <p:nvPr/>
        </p:nvGrpSpPr>
        <p:grpSpPr>
          <a:xfrm rot="13365221">
            <a:off x="8714805" y="438966"/>
            <a:ext cx="1883228" cy="2153890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90" name="iconfont-11910-5686568">
              <a:extLst>
                <a:ext uri="{FF2B5EF4-FFF2-40B4-BE49-F238E27FC236}">
                  <a16:creationId xmlns:a16="http://schemas.microsoft.com/office/drawing/2014/main" id="{407EC322-5D11-46E3-9896-6E612B4CE5B5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1" name="iconfont-11910-5686568">
              <a:extLst>
                <a:ext uri="{FF2B5EF4-FFF2-40B4-BE49-F238E27FC236}">
                  <a16:creationId xmlns:a16="http://schemas.microsoft.com/office/drawing/2014/main" id="{7D2BCBF1-6A5F-490B-9D8D-71BEFE9DEF7E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2F7FC0F-8AAE-43E7-AD43-76A364D35B47}"/>
              </a:ext>
            </a:extLst>
          </p:cNvPr>
          <p:cNvGrpSpPr/>
          <p:nvPr/>
        </p:nvGrpSpPr>
        <p:grpSpPr>
          <a:xfrm rot="18854953">
            <a:off x="4463546" y="2312131"/>
            <a:ext cx="3002036" cy="2934272"/>
            <a:chOff x="488293" y="6158547"/>
            <a:chExt cx="1626667" cy="1531624"/>
          </a:xfrm>
          <a:gradFill>
            <a:gsLst>
              <a:gs pos="0">
                <a:srgbClr val="0066FF"/>
              </a:gs>
              <a:gs pos="100000">
                <a:srgbClr val="0054D0"/>
              </a:gs>
            </a:gsLst>
            <a:lin ang="2700000" scaled="1"/>
          </a:gradFill>
        </p:grpSpPr>
        <p:sp>
          <p:nvSpPr>
            <p:cNvPr id="40" name="矩形: 圆角 116">
              <a:extLst>
                <a:ext uri="{FF2B5EF4-FFF2-40B4-BE49-F238E27FC236}">
                  <a16:creationId xmlns:a16="http://schemas.microsoft.com/office/drawing/2014/main" id="{8896362F-7E5D-4F17-96CB-0004F7DCE421}"/>
                </a:ext>
              </a:extLst>
            </p:cNvPr>
            <p:cNvSpPr/>
            <p:nvPr/>
          </p:nvSpPr>
          <p:spPr>
            <a:xfrm>
              <a:off x="488293" y="6158547"/>
              <a:ext cx="1626667" cy="1531624"/>
            </a:xfrm>
            <a:prstGeom prst="frame">
              <a:avLst>
                <a:gd name="adj1" fmla="val 24871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1" name="矩形: 圆角 116">
              <a:extLst>
                <a:ext uri="{FF2B5EF4-FFF2-40B4-BE49-F238E27FC236}">
                  <a16:creationId xmlns:a16="http://schemas.microsoft.com/office/drawing/2014/main" id="{AA65BA3C-4DC4-48F1-A9D2-CC5799B003BD}"/>
                </a:ext>
              </a:extLst>
            </p:cNvPr>
            <p:cNvSpPr/>
            <p:nvPr/>
          </p:nvSpPr>
          <p:spPr>
            <a:xfrm>
              <a:off x="488293" y="6158547"/>
              <a:ext cx="1626667" cy="1531624"/>
            </a:xfrm>
            <a:prstGeom prst="frame">
              <a:avLst>
                <a:gd name="adj1" fmla="val 24871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44" name="任意多边形: 形状 43">
            <a:extLst>
              <a:ext uri="{FF2B5EF4-FFF2-40B4-BE49-F238E27FC236}">
                <a16:creationId xmlns:a16="http://schemas.microsoft.com/office/drawing/2014/main" id="{15419369-3BC3-4745-8F5F-0862F22ECEC4}"/>
              </a:ext>
            </a:extLst>
          </p:cNvPr>
          <p:cNvSpPr/>
          <p:nvPr/>
        </p:nvSpPr>
        <p:spPr>
          <a:xfrm>
            <a:off x="-5080655" y="-19377921"/>
            <a:ext cx="27802378" cy="26235921"/>
          </a:xfrm>
          <a:custGeom>
            <a:avLst/>
            <a:gdLst>
              <a:gd name="connsiteX0" fmla="*/ 3673471 w 7715250"/>
              <a:gd name="connsiteY0" fmla="*/ 0 h 6858000"/>
              <a:gd name="connsiteX1" fmla="*/ 7715250 w 7715250"/>
              <a:gd name="connsiteY1" fmla="*/ 0 h 6858000"/>
              <a:gd name="connsiteX2" fmla="*/ 7715250 w 7715250"/>
              <a:gd name="connsiteY2" fmla="*/ 6858000 h 6858000"/>
              <a:gd name="connsiteX3" fmla="*/ 0 w 7715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5250" h="6858000">
                <a:moveTo>
                  <a:pt x="3673471" y="0"/>
                </a:moveTo>
                <a:lnTo>
                  <a:pt x="7715250" y="0"/>
                </a:lnTo>
                <a:lnTo>
                  <a:pt x="7715250" y="6858000"/>
                </a:lnTo>
                <a:lnTo>
                  <a:pt x="0" y="685800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27000" dist="1270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55 Regular"/>
              <a:ea typeface="阿里巴巴普惠体 2.0 55 Regular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FF9799E-9E53-4C6A-B185-C48ACC14391E}"/>
              </a:ext>
            </a:extLst>
          </p:cNvPr>
          <p:cNvGrpSpPr/>
          <p:nvPr/>
        </p:nvGrpSpPr>
        <p:grpSpPr>
          <a:xfrm>
            <a:off x="3246717" y="495939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56" name="iconfont-1191-801535">
              <a:extLst>
                <a:ext uri="{FF2B5EF4-FFF2-40B4-BE49-F238E27FC236}">
                  <a16:creationId xmlns:a16="http://schemas.microsoft.com/office/drawing/2014/main" id="{0844E2D8-5CF4-4170-938A-170168431CE9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57" name="iconfont-1191-801535">
              <a:extLst>
                <a:ext uri="{FF2B5EF4-FFF2-40B4-BE49-F238E27FC236}">
                  <a16:creationId xmlns:a16="http://schemas.microsoft.com/office/drawing/2014/main" id="{945BACC6-CC2A-4C5A-9572-A902B8C374EB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2275E29-8321-46BF-9699-4763912F5BE7}"/>
              </a:ext>
            </a:extLst>
          </p:cNvPr>
          <p:cNvGrpSpPr/>
          <p:nvPr/>
        </p:nvGrpSpPr>
        <p:grpSpPr>
          <a:xfrm rot="3027277">
            <a:off x="2697795" y="4833380"/>
            <a:ext cx="1740036" cy="1990118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59" name="iconfont-11910-5686568">
              <a:extLst>
                <a:ext uri="{FF2B5EF4-FFF2-40B4-BE49-F238E27FC236}">
                  <a16:creationId xmlns:a16="http://schemas.microsoft.com/office/drawing/2014/main" id="{463E0637-75BA-4A86-8C1C-47BC30A8C810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60" name="iconfont-11910-5686568">
              <a:extLst>
                <a:ext uri="{FF2B5EF4-FFF2-40B4-BE49-F238E27FC236}">
                  <a16:creationId xmlns:a16="http://schemas.microsoft.com/office/drawing/2014/main" id="{2E18AE91-876B-4DE7-BDDC-AE918FE28DEA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559E790-EED3-4C63-90C9-768DAEAA580E}"/>
              </a:ext>
            </a:extLst>
          </p:cNvPr>
          <p:cNvGrpSpPr/>
          <p:nvPr/>
        </p:nvGrpSpPr>
        <p:grpSpPr>
          <a:xfrm>
            <a:off x="536421" y="281191"/>
            <a:ext cx="1547780" cy="1356018"/>
            <a:chOff x="9410941" y="653012"/>
            <a:chExt cx="2055787" cy="1801080"/>
          </a:xfrm>
          <a:solidFill>
            <a:srgbClr val="181A1D"/>
          </a:solidFill>
        </p:grpSpPr>
        <p:sp>
          <p:nvSpPr>
            <p:cNvPr id="62" name="图形 1026">
              <a:extLst>
                <a:ext uri="{FF2B5EF4-FFF2-40B4-BE49-F238E27FC236}">
                  <a16:creationId xmlns:a16="http://schemas.microsoft.com/office/drawing/2014/main" id="{0B4CF679-F724-4EAB-8557-8319855A03D6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63" name="图形 1026">
              <a:extLst>
                <a:ext uri="{FF2B5EF4-FFF2-40B4-BE49-F238E27FC236}">
                  <a16:creationId xmlns:a16="http://schemas.microsoft.com/office/drawing/2014/main" id="{6E8DFA78-4F68-42DA-8768-D195224285DA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082283D-D28F-4A01-8730-9FACA013AD40}"/>
              </a:ext>
            </a:extLst>
          </p:cNvPr>
          <p:cNvGrpSpPr/>
          <p:nvPr/>
        </p:nvGrpSpPr>
        <p:grpSpPr>
          <a:xfrm>
            <a:off x="649095" y="2430187"/>
            <a:ext cx="2354108" cy="2180871"/>
            <a:chOff x="8675155" y="4116818"/>
            <a:chExt cx="1455816" cy="1425145"/>
          </a:xfrm>
          <a:solidFill>
            <a:srgbClr val="181A1D"/>
          </a:solidFill>
        </p:grpSpPr>
        <p:sp>
          <p:nvSpPr>
            <p:cNvPr id="65" name="iconfont-1187-868307">
              <a:extLst>
                <a:ext uri="{FF2B5EF4-FFF2-40B4-BE49-F238E27FC236}">
                  <a16:creationId xmlns:a16="http://schemas.microsoft.com/office/drawing/2014/main" id="{C3F80416-AED3-4B76-AEF4-D54C1644D22A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66" name="iconfont-1187-868307">
              <a:extLst>
                <a:ext uri="{FF2B5EF4-FFF2-40B4-BE49-F238E27FC236}">
                  <a16:creationId xmlns:a16="http://schemas.microsoft.com/office/drawing/2014/main" id="{FB6E8E2D-F508-4E49-8EA0-D3A2A0CFFA7A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E4558EDF-E4C1-46F9-8203-534EF75F9036}"/>
              </a:ext>
            </a:extLst>
          </p:cNvPr>
          <p:cNvSpPr/>
          <p:nvPr/>
        </p:nvSpPr>
        <p:spPr>
          <a:xfrm>
            <a:off x="-528663" y="56241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A3F81F1-A6F4-4164-B35B-8FD893C205AF}"/>
              </a:ext>
            </a:extLst>
          </p:cNvPr>
          <p:cNvSpPr/>
          <p:nvPr/>
        </p:nvSpPr>
        <p:spPr>
          <a:xfrm>
            <a:off x="563110" y="1268762"/>
            <a:ext cx="5532890" cy="4577553"/>
          </a:xfrm>
          <a:prstGeom prst="roundRect">
            <a:avLst/>
          </a:prstGeom>
          <a:solidFill>
            <a:schemeClr val="dk1">
              <a:alpha val="3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6CD4716-8252-40D2-A0A4-455CD212D15A}"/>
              </a:ext>
            </a:extLst>
          </p:cNvPr>
          <p:cNvGrpSpPr/>
          <p:nvPr/>
        </p:nvGrpSpPr>
        <p:grpSpPr>
          <a:xfrm>
            <a:off x="1113091" y="1526707"/>
            <a:ext cx="4992446" cy="4030643"/>
            <a:chOff x="509770" y="1440256"/>
            <a:chExt cx="4992446" cy="4030643"/>
          </a:xfrm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FB970A53-0D7C-44D0-837A-C15B9EC60BFA}"/>
                </a:ext>
              </a:extLst>
            </p:cNvPr>
            <p:cNvSpPr/>
            <p:nvPr/>
          </p:nvSpPr>
          <p:spPr>
            <a:xfrm>
              <a:off x="574566" y="2374623"/>
              <a:ext cx="4520858" cy="2839724"/>
            </a:xfrm>
            <a:custGeom>
              <a:avLst/>
              <a:gdLst>
                <a:gd name="connsiteX0" fmla="*/ 0 w 4495800"/>
                <a:gd name="connsiteY0" fmla="*/ 2311400 h 2311400"/>
                <a:gd name="connsiteX1" fmla="*/ 914400 w 4495800"/>
                <a:gd name="connsiteY1" fmla="*/ 939800 h 2311400"/>
                <a:gd name="connsiteX2" fmla="*/ 1816100 w 4495800"/>
                <a:gd name="connsiteY2" fmla="*/ 1905000 h 2311400"/>
                <a:gd name="connsiteX3" fmla="*/ 2692400 w 4495800"/>
                <a:gd name="connsiteY3" fmla="*/ 596900 h 2311400"/>
                <a:gd name="connsiteX4" fmla="*/ 4495800 w 4495800"/>
                <a:gd name="connsiteY4" fmla="*/ 0 h 2311400"/>
                <a:gd name="connsiteX0" fmla="*/ 0 w 4627729"/>
                <a:gd name="connsiteY0" fmla="*/ 2360454 h 2360454"/>
                <a:gd name="connsiteX1" fmla="*/ 914400 w 4627729"/>
                <a:gd name="connsiteY1" fmla="*/ 988854 h 2360454"/>
                <a:gd name="connsiteX2" fmla="*/ 1816100 w 4627729"/>
                <a:gd name="connsiteY2" fmla="*/ 1954054 h 2360454"/>
                <a:gd name="connsiteX3" fmla="*/ 2692400 w 4627729"/>
                <a:gd name="connsiteY3" fmla="*/ 645954 h 2360454"/>
                <a:gd name="connsiteX4" fmla="*/ 4495800 w 4627729"/>
                <a:gd name="connsiteY4" fmla="*/ 49054 h 2360454"/>
                <a:gd name="connsiteX5" fmla="*/ 4489992 w 4627729"/>
                <a:gd name="connsiteY5" fmla="*/ 33179 h 2360454"/>
                <a:gd name="connsiteX0" fmla="*/ 0 w 4632758"/>
                <a:gd name="connsiteY0" fmla="*/ 2314097 h 2730024"/>
                <a:gd name="connsiteX1" fmla="*/ 914400 w 4632758"/>
                <a:gd name="connsiteY1" fmla="*/ 942497 h 2730024"/>
                <a:gd name="connsiteX2" fmla="*/ 1816100 w 4632758"/>
                <a:gd name="connsiteY2" fmla="*/ 1907697 h 2730024"/>
                <a:gd name="connsiteX3" fmla="*/ 2692400 w 4632758"/>
                <a:gd name="connsiteY3" fmla="*/ 599597 h 2730024"/>
                <a:gd name="connsiteX4" fmla="*/ 4495800 w 4632758"/>
                <a:gd name="connsiteY4" fmla="*/ 2697 h 2730024"/>
                <a:gd name="connsiteX5" fmla="*/ 4509042 w 4632758"/>
                <a:gd name="connsiteY5" fmla="*/ 2730022 h 2730024"/>
                <a:gd name="connsiteX0" fmla="*/ 0 w 4632758"/>
                <a:gd name="connsiteY0" fmla="*/ 2314097 h 2730024"/>
                <a:gd name="connsiteX1" fmla="*/ 914400 w 4632758"/>
                <a:gd name="connsiteY1" fmla="*/ 942497 h 2730024"/>
                <a:gd name="connsiteX2" fmla="*/ 1816100 w 4632758"/>
                <a:gd name="connsiteY2" fmla="*/ 1907697 h 2730024"/>
                <a:gd name="connsiteX3" fmla="*/ 2692400 w 4632758"/>
                <a:gd name="connsiteY3" fmla="*/ 599597 h 2730024"/>
                <a:gd name="connsiteX4" fmla="*/ 4495800 w 4632758"/>
                <a:gd name="connsiteY4" fmla="*/ 2697 h 2730024"/>
                <a:gd name="connsiteX5" fmla="*/ 4509042 w 4632758"/>
                <a:gd name="connsiteY5" fmla="*/ 2730022 h 2730024"/>
                <a:gd name="connsiteX0" fmla="*/ 0 w 4509459"/>
                <a:gd name="connsiteY0" fmla="*/ 2311400 h 2727329"/>
                <a:gd name="connsiteX1" fmla="*/ 914400 w 4509459"/>
                <a:gd name="connsiteY1" fmla="*/ 939800 h 2727329"/>
                <a:gd name="connsiteX2" fmla="*/ 1816100 w 4509459"/>
                <a:gd name="connsiteY2" fmla="*/ 1905000 h 2727329"/>
                <a:gd name="connsiteX3" fmla="*/ 2692400 w 4509459"/>
                <a:gd name="connsiteY3" fmla="*/ 596900 h 2727329"/>
                <a:gd name="connsiteX4" fmla="*/ 4495800 w 4509459"/>
                <a:gd name="connsiteY4" fmla="*/ 0 h 2727329"/>
                <a:gd name="connsiteX5" fmla="*/ 4509042 w 4509459"/>
                <a:gd name="connsiteY5" fmla="*/ 2727325 h 2727329"/>
                <a:gd name="connsiteX0" fmla="*/ 0 w 4503458"/>
                <a:gd name="connsiteY0" fmla="*/ 2311400 h 2898779"/>
                <a:gd name="connsiteX1" fmla="*/ 914400 w 4503458"/>
                <a:gd name="connsiteY1" fmla="*/ 939800 h 2898779"/>
                <a:gd name="connsiteX2" fmla="*/ 1816100 w 4503458"/>
                <a:gd name="connsiteY2" fmla="*/ 1905000 h 2898779"/>
                <a:gd name="connsiteX3" fmla="*/ 2692400 w 4503458"/>
                <a:gd name="connsiteY3" fmla="*/ 596900 h 2898779"/>
                <a:gd name="connsiteX4" fmla="*/ 4495800 w 4503458"/>
                <a:gd name="connsiteY4" fmla="*/ 0 h 2898779"/>
                <a:gd name="connsiteX5" fmla="*/ 4499517 w 4503458"/>
                <a:gd name="connsiteY5" fmla="*/ 2898775 h 2898779"/>
                <a:gd name="connsiteX0" fmla="*/ 72275 w 4575733"/>
                <a:gd name="connsiteY0" fmla="*/ 2311400 h 2898779"/>
                <a:gd name="connsiteX1" fmla="*/ 66467 w 4575733"/>
                <a:gd name="connsiteY1" fmla="*/ 2317749 h 2898779"/>
                <a:gd name="connsiteX2" fmla="*/ 986675 w 4575733"/>
                <a:gd name="connsiteY2" fmla="*/ 939800 h 2898779"/>
                <a:gd name="connsiteX3" fmla="*/ 1888375 w 4575733"/>
                <a:gd name="connsiteY3" fmla="*/ 1905000 h 2898779"/>
                <a:gd name="connsiteX4" fmla="*/ 2764675 w 4575733"/>
                <a:gd name="connsiteY4" fmla="*/ 596900 h 2898779"/>
                <a:gd name="connsiteX5" fmla="*/ 4568075 w 4575733"/>
                <a:gd name="connsiteY5" fmla="*/ 0 h 2898779"/>
                <a:gd name="connsiteX6" fmla="*/ 4571792 w 4575733"/>
                <a:gd name="connsiteY6" fmla="*/ 2898775 h 2898779"/>
                <a:gd name="connsiteX0" fmla="*/ 39048 w 4542506"/>
                <a:gd name="connsiteY0" fmla="*/ 2311400 h 2898779"/>
                <a:gd name="connsiteX1" fmla="*/ 80865 w 4542506"/>
                <a:gd name="connsiteY1" fmla="*/ 2251074 h 2898779"/>
                <a:gd name="connsiteX2" fmla="*/ 953448 w 4542506"/>
                <a:gd name="connsiteY2" fmla="*/ 939800 h 2898779"/>
                <a:gd name="connsiteX3" fmla="*/ 1855148 w 4542506"/>
                <a:gd name="connsiteY3" fmla="*/ 1905000 h 2898779"/>
                <a:gd name="connsiteX4" fmla="*/ 2731448 w 4542506"/>
                <a:gd name="connsiteY4" fmla="*/ 596900 h 2898779"/>
                <a:gd name="connsiteX5" fmla="*/ 4534848 w 4542506"/>
                <a:gd name="connsiteY5" fmla="*/ 0 h 2898779"/>
                <a:gd name="connsiteX6" fmla="*/ 4538565 w 4542506"/>
                <a:gd name="connsiteY6" fmla="*/ 2898775 h 2898779"/>
                <a:gd name="connsiteX0" fmla="*/ 48420 w 4537590"/>
                <a:gd name="connsiteY0" fmla="*/ 2692400 h 2898779"/>
                <a:gd name="connsiteX1" fmla="*/ 75949 w 4537590"/>
                <a:gd name="connsiteY1" fmla="*/ 2251074 h 2898779"/>
                <a:gd name="connsiteX2" fmla="*/ 948532 w 4537590"/>
                <a:gd name="connsiteY2" fmla="*/ 939800 h 2898779"/>
                <a:gd name="connsiteX3" fmla="*/ 1850232 w 4537590"/>
                <a:gd name="connsiteY3" fmla="*/ 1905000 h 2898779"/>
                <a:gd name="connsiteX4" fmla="*/ 2726532 w 4537590"/>
                <a:gd name="connsiteY4" fmla="*/ 596900 h 2898779"/>
                <a:gd name="connsiteX5" fmla="*/ 4529932 w 4537590"/>
                <a:gd name="connsiteY5" fmla="*/ 0 h 2898779"/>
                <a:gd name="connsiteX6" fmla="*/ 4533649 w 4537590"/>
                <a:gd name="connsiteY6" fmla="*/ 2898775 h 2898779"/>
                <a:gd name="connsiteX0" fmla="*/ 79502 w 4568672"/>
                <a:gd name="connsiteY0" fmla="*/ 2692400 h 2898779"/>
                <a:gd name="connsiteX1" fmla="*/ 64169 w 4568672"/>
                <a:gd name="connsiteY1" fmla="*/ 2312987 h 2898779"/>
                <a:gd name="connsiteX2" fmla="*/ 979614 w 4568672"/>
                <a:gd name="connsiteY2" fmla="*/ 939800 h 2898779"/>
                <a:gd name="connsiteX3" fmla="*/ 1881314 w 4568672"/>
                <a:gd name="connsiteY3" fmla="*/ 1905000 h 2898779"/>
                <a:gd name="connsiteX4" fmla="*/ 2757614 w 4568672"/>
                <a:gd name="connsiteY4" fmla="*/ 596900 h 2898779"/>
                <a:gd name="connsiteX5" fmla="*/ 4561014 w 4568672"/>
                <a:gd name="connsiteY5" fmla="*/ 0 h 2898779"/>
                <a:gd name="connsiteX6" fmla="*/ 4564731 w 4568672"/>
                <a:gd name="connsiteY6" fmla="*/ 2898775 h 2898779"/>
                <a:gd name="connsiteX0" fmla="*/ 79502 w 4568672"/>
                <a:gd name="connsiteY0" fmla="*/ 2692400 h 2898779"/>
                <a:gd name="connsiteX1" fmla="*/ 64169 w 4568672"/>
                <a:gd name="connsiteY1" fmla="*/ 2312987 h 2898779"/>
                <a:gd name="connsiteX2" fmla="*/ 979614 w 4568672"/>
                <a:gd name="connsiteY2" fmla="*/ 939800 h 2898779"/>
                <a:gd name="connsiteX3" fmla="*/ 1881314 w 4568672"/>
                <a:gd name="connsiteY3" fmla="*/ 1905000 h 2898779"/>
                <a:gd name="connsiteX4" fmla="*/ 2757614 w 4568672"/>
                <a:gd name="connsiteY4" fmla="*/ 596900 h 2898779"/>
                <a:gd name="connsiteX5" fmla="*/ 4561014 w 4568672"/>
                <a:gd name="connsiteY5" fmla="*/ 0 h 2898779"/>
                <a:gd name="connsiteX6" fmla="*/ 4564731 w 4568672"/>
                <a:gd name="connsiteY6" fmla="*/ 2898775 h 2898779"/>
                <a:gd name="connsiteX0" fmla="*/ 37456 w 4526626"/>
                <a:gd name="connsiteY0" fmla="*/ 2692400 h 2898779"/>
                <a:gd name="connsiteX1" fmla="*/ 22123 w 4526626"/>
                <a:gd name="connsiteY1" fmla="*/ 2312987 h 2898779"/>
                <a:gd name="connsiteX2" fmla="*/ 937568 w 4526626"/>
                <a:gd name="connsiteY2" fmla="*/ 939800 h 2898779"/>
                <a:gd name="connsiteX3" fmla="*/ 1839268 w 4526626"/>
                <a:gd name="connsiteY3" fmla="*/ 1905000 h 2898779"/>
                <a:gd name="connsiteX4" fmla="*/ 2715568 w 4526626"/>
                <a:gd name="connsiteY4" fmla="*/ 596900 h 2898779"/>
                <a:gd name="connsiteX5" fmla="*/ 4518968 w 4526626"/>
                <a:gd name="connsiteY5" fmla="*/ 0 h 2898779"/>
                <a:gd name="connsiteX6" fmla="*/ 4522685 w 4526626"/>
                <a:gd name="connsiteY6" fmla="*/ 2898775 h 2898779"/>
                <a:gd name="connsiteX0" fmla="*/ 3839 w 4545397"/>
                <a:gd name="connsiteY0" fmla="*/ 2787650 h 2898779"/>
                <a:gd name="connsiteX1" fmla="*/ 40894 w 4545397"/>
                <a:gd name="connsiteY1" fmla="*/ 2312987 h 2898779"/>
                <a:gd name="connsiteX2" fmla="*/ 956339 w 4545397"/>
                <a:gd name="connsiteY2" fmla="*/ 939800 h 2898779"/>
                <a:gd name="connsiteX3" fmla="*/ 1858039 w 4545397"/>
                <a:gd name="connsiteY3" fmla="*/ 1905000 h 2898779"/>
                <a:gd name="connsiteX4" fmla="*/ 2734339 w 4545397"/>
                <a:gd name="connsiteY4" fmla="*/ 596900 h 2898779"/>
                <a:gd name="connsiteX5" fmla="*/ 4537739 w 4545397"/>
                <a:gd name="connsiteY5" fmla="*/ 0 h 2898779"/>
                <a:gd name="connsiteX6" fmla="*/ 4541456 w 4545397"/>
                <a:gd name="connsiteY6" fmla="*/ 2898775 h 2898779"/>
                <a:gd name="connsiteX0" fmla="*/ 3839 w 4545397"/>
                <a:gd name="connsiteY0" fmla="*/ 2787650 h 2898779"/>
                <a:gd name="connsiteX1" fmla="*/ 40894 w 4545397"/>
                <a:gd name="connsiteY1" fmla="*/ 2312987 h 2898779"/>
                <a:gd name="connsiteX2" fmla="*/ 956339 w 4545397"/>
                <a:gd name="connsiteY2" fmla="*/ 939800 h 2898779"/>
                <a:gd name="connsiteX3" fmla="*/ 1858039 w 4545397"/>
                <a:gd name="connsiteY3" fmla="*/ 1905000 h 2898779"/>
                <a:gd name="connsiteX4" fmla="*/ 2734339 w 4545397"/>
                <a:gd name="connsiteY4" fmla="*/ 596900 h 2898779"/>
                <a:gd name="connsiteX5" fmla="*/ 4537739 w 4545397"/>
                <a:gd name="connsiteY5" fmla="*/ 0 h 2898779"/>
                <a:gd name="connsiteX6" fmla="*/ 4541456 w 4545397"/>
                <a:gd name="connsiteY6" fmla="*/ 2898775 h 2898779"/>
                <a:gd name="connsiteX0" fmla="*/ 3839 w 4545397"/>
                <a:gd name="connsiteY0" fmla="*/ 2811462 h 2898779"/>
                <a:gd name="connsiteX1" fmla="*/ 40894 w 4545397"/>
                <a:gd name="connsiteY1" fmla="*/ 2312987 h 2898779"/>
                <a:gd name="connsiteX2" fmla="*/ 956339 w 4545397"/>
                <a:gd name="connsiteY2" fmla="*/ 939800 h 2898779"/>
                <a:gd name="connsiteX3" fmla="*/ 1858039 w 4545397"/>
                <a:gd name="connsiteY3" fmla="*/ 1905000 h 2898779"/>
                <a:gd name="connsiteX4" fmla="*/ 2734339 w 4545397"/>
                <a:gd name="connsiteY4" fmla="*/ 596900 h 2898779"/>
                <a:gd name="connsiteX5" fmla="*/ 4537739 w 4545397"/>
                <a:gd name="connsiteY5" fmla="*/ 0 h 2898779"/>
                <a:gd name="connsiteX6" fmla="*/ 4541456 w 4545397"/>
                <a:gd name="connsiteY6" fmla="*/ 2898775 h 2898779"/>
                <a:gd name="connsiteX0" fmla="*/ 3839 w 4545397"/>
                <a:gd name="connsiteY0" fmla="*/ 2811462 h 2898779"/>
                <a:gd name="connsiteX1" fmla="*/ 40894 w 4545397"/>
                <a:gd name="connsiteY1" fmla="*/ 2312987 h 2898779"/>
                <a:gd name="connsiteX2" fmla="*/ 956339 w 4545397"/>
                <a:gd name="connsiteY2" fmla="*/ 939800 h 2898779"/>
                <a:gd name="connsiteX3" fmla="*/ 1858039 w 4545397"/>
                <a:gd name="connsiteY3" fmla="*/ 1905000 h 2898779"/>
                <a:gd name="connsiteX4" fmla="*/ 2734339 w 4545397"/>
                <a:gd name="connsiteY4" fmla="*/ 596900 h 2898779"/>
                <a:gd name="connsiteX5" fmla="*/ 4537739 w 4545397"/>
                <a:gd name="connsiteY5" fmla="*/ 0 h 2898779"/>
                <a:gd name="connsiteX6" fmla="*/ 4541456 w 4545397"/>
                <a:gd name="connsiteY6" fmla="*/ 2898775 h 2898779"/>
                <a:gd name="connsiteX7" fmla="*/ 3839 w 4545397"/>
                <a:gd name="connsiteY7" fmla="*/ 2811462 h 2898779"/>
                <a:gd name="connsiteX0" fmla="*/ 29981 w 4528676"/>
                <a:gd name="connsiteY0" fmla="*/ 2825750 h 2898779"/>
                <a:gd name="connsiteX1" fmla="*/ 24173 w 4528676"/>
                <a:gd name="connsiteY1" fmla="*/ 2312987 h 2898779"/>
                <a:gd name="connsiteX2" fmla="*/ 939618 w 4528676"/>
                <a:gd name="connsiteY2" fmla="*/ 939800 h 2898779"/>
                <a:gd name="connsiteX3" fmla="*/ 1841318 w 4528676"/>
                <a:gd name="connsiteY3" fmla="*/ 1905000 h 2898779"/>
                <a:gd name="connsiteX4" fmla="*/ 2717618 w 4528676"/>
                <a:gd name="connsiteY4" fmla="*/ 596900 h 2898779"/>
                <a:gd name="connsiteX5" fmla="*/ 4521018 w 4528676"/>
                <a:gd name="connsiteY5" fmla="*/ 0 h 2898779"/>
                <a:gd name="connsiteX6" fmla="*/ 4524735 w 4528676"/>
                <a:gd name="connsiteY6" fmla="*/ 2898775 h 2898779"/>
                <a:gd name="connsiteX7" fmla="*/ 29981 w 4528676"/>
                <a:gd name="connsiteY7" fmla="*/ 2825750 h 2898779"/>
                <a:gd name="connsiteX0" fmla="*/ 7127 w 4505822"/>
                <a:gd name="connsiteY0" fmla="*/ 2825750 h 2898779"/>
                <a:gd name="connsiteX1" fmla="*/ 1319 w 4505822"/>
                <a:gd name="connsiteY1" fmla="*/ 2312987 h 2898779"/>
                <a:gd name="connsiteX2" fmla="*/ 916764 w 4505822"/>
                <a:gd name="connsiteY2" fmla="*/ 939800 h 2898779"/>
                <a:gd name="connsiteX3" fmla="*/ 1818464 w 4505822"/>
                <a:gd name="connsiteY3" fmla="*/ 1905000 h 2898779"/>
                <a:gd name="connsiteX4" fmla="*/ 2694764 w 4505822"/>
                <a:gd name="connsiteY4" fmla="*/ 596900 h 2898779"/>
                <a:gd name="connsiteX5" fmla="*/ 4498164 w 4505822"/>
                <a:gd name="connsiteY5" fmla="*/ 0 h 2898779"/>
                <a:gd name="connsiteX6" fmla="*/ 4501881 w 4505822"/>
                <a:gd name="connsiteY6" fmla="*/ 2898775 h 2898779"/>
                <a:gd name="connsiteX7" fmla="*/ 7127 w 4505822"/>
                <a:gd name="connsiteY7" fmla="*/ 2825750 h 2898779"/>
                <a:gd name="connsiteX0" fmla="*/ 7127 w 4516334"/>
                <a:gd name="connsiteY0" fmla="*/ 2825750 h 2832104"/>
                <a:gd name="connsiteX1" fmla="*/ 1319 w 4516334"/>
                <a:gd name="connsiteY1" fmla="*/ 2312987 h 2832104"/>
                <a:gd name="connsiteX2" fmla="*/ 916764 w 4516334"/>
                <a:gd name="connsiteY2" fmla="*/ 939800 h 2832104"/>
                <a:gd name="connsiteX3" fmla="*/ 1818464 w 4516334"/>
                <a:gd name="connsiteY3" fmla="*/ 1905000 h 2832104"/>
                <a:gd name="connsiteX4" fmla="*/ 2694764 w 4516334"/>
                <a:gd name="connsiteY4" fmla="*/ 596900 h 2832104"/>
                <a:gd name="connsiteX5" fmla="*/ 4498164 w 4516334"/>
                <a:gd name="connsiteY5" fmla="*/ 0 h 2832104"/>
                <a:gd name="connsiteX6" fmla="*/ 4516169 w 4516334"/>
                <a:gd name="connsiteY6" fmla="*/ 2832100 h 2832104"/>
                <a:gd name="connsiteX7" fmla="*/ 7127 w 4516334"/>
                <a:gd name="connsiteY7" fmla="*/ 2825750 h 2832104"/>
                <a:gd name="connsiteX0" fmla="*/ 7127 w 4526353"/>
                <a:gd name="connsiteY0" fmla="*/ 2833370 h 2839724"/>
                <a:gd name="connsiteX1" fmla="*/ 1319 w 4526353"/>
                <a:gd name="connsiteY1" fmla="*/ 2320607 h 2839724"/>
                <a:gd name="connsiteX2" fmla="*/ 916764 w 4526353"/>
                <a:gd name="connsiteY2" fmla="*/ 947420 h 2839724"/>
                <a:gd name="connsiteX3" fmla="*/ 1818464 w 4526353"/>
                <a:gd name="connsiteY3" fmla="*/ 1912620 h 2839724"/>
                <a:gd name="connsiteX4" fmla="*/ 2694764 w 4526353"/>
                <a:gd name="connsiteY4" fmla="*/ 604520 h 2839724"/>
                <a:gd name="connsiteX5" fmla="*/ 4521052 w 4526353"/>
                <a:gd name="connsiteY5" fmla="*/ 0 h 2839724"/>
                <a:gd name="connsiteX6" fmla="*/ 4516169 w 4526353"/>
                <a:gd name="connsiteY6" fmla="*/ 2839720 h 2839724"/>
                <a:gd name="connsiteX7" fmla="*/ 7127 w 4526353"/>
                <a:gd name="connsiteY7" fmla="*/ 2833370 h 283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6353" h="2839724">
                  <a:moveTo>
                    <a:pt x="7127" y="2833370"/>
                  </a:moveTo>
                  <a:cubicBezTo>
                    <a:pt x="6159" y="2834428"/>
                    <a:pt x="-3444" y="2611119"/>
                    <a:pt x="1319" y="2320607"/>
                  </a:cubicBezTo>
                  <a:cubicBezTo>
                    <a:pt x="153719" y="2092007"/>
                    <a:pt x="613907" y="1015418"/>
                    <a:pt x="916764" y="947420"/>
                  </a:cubicBezTo>
                  <a:cubicBezTo>
                    <a:pt x="1219622" y="879422"/>
                    <a:pt x="1522131" y="1969770"/>
                    <a:pt x="1818464" y="1912620"/>
                  </a:cubicBezTo>
                  <a:cubicBezTo>
                    <a:pt x="2114797" y="1855470"/>
                    <a:pt x="2248147" y="922020"/>
                    <a:pt x="2694764" y="604520"/>
                  </a:cubicBezTo>
                  <a:cubicBezTo>
                    <a:pt x="3141381" y="287020"/>
                    <a:pt x="3842660" y="139700"/>
                    <a:pt x="4521052" y="0"/>
                  </a:cubicBezTo>
                  <a:cubicBezTo>
                    <a:pt x="4534901" y="964671"/>
                    <a:pt x="4517379" y="2843027"/>
                    <a:pt x="4516169" y="2839720"/>
                  </a:cubicBezTo>
                  <a:lnTo>
                    <a:pt x="7127" y="2833370"/>
                  </a:lnTo>
                  <a:close/>
                </a:path>
              </a:pathLst>
            </a:custGeom>
            <a:gradFill>
              <a:gsLst>
                <a:gs pos="0">
                  <a:srgbClr val="0066FF">
                    <a:alpha val="50000"/>
                  </a:srgbClr>
                </a:gs>
                <a:gs pos="93000">
                  <a:srgbClr val="00B0F0">
                    <a:alpha val="0"/>
                  </a:srgbClr>
                </a:gs>
              </a:gsLst>
              <a:lin ang="5400000" scaled="1"/>
            </a:gradFill>
            <a:ln w="19050">
              <a:noFill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5D25F996-2F5D-43FB-A3C8-93014E46125F}"/>
                </a:ext>
              </a:extLst>
            </p:cNvPr>
            <p:cNvGrpSpPr/>
            <p:nvPr/>
          </p:nvGrpSpPr>
          <p:grpSpPr>
            <a:xfrm>
              <a:off x="586353" y="2029131"/>
              <a:ext cx="4501584" cy="3033973"/>
              <a:chOff x="482600" y="1803380"/>
              <a:chExt cx="4501584" cy="3708420"/>
            </a:xfrm>
          </p:grpSpPr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2225F842-46DF-46A5-A105-4ADEF40C42CD}"/>
                  </a:ext>
                </a:extLst>
              </p:cNvPr>
              <p:cNvCxnSpPr/>
              <p:nvPr/>
            </p:nvCxnSpPr>
            <p:spPr>
              <a:xfrm>
                <a:off x="482600" y="1803380"/>
                <a:ext cx="0" cy="370842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7AD6ABE1-7E5F-4735-A44B-C6AAEFC5607D}"/>
                  </a:ext>
                </a:extLst>
              </p:cNvPr>
              <p:cNvCxnSpPr/>
              <p:nvPr/>
            </p:nvCxnSpPr>
            <p:spPr>
              <a:xfrm>
                <a:off x="1382917" y="1803380"/>
                <a:ext cx="0" cy="370842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FC382A54-3E6A-44E3-A82A-97B55E587337}"/>
                  </a:ext>
                </a:extLst>
              </p:cNvPr>
              <p:cNvCxnSpPr/>
              <p:nvPr/>
            </p:nvCxnSpPr>
            <p:spPr>
              <a:xfrm>
                <a:off x="2283234" y="1803380"/>
                <a:ext cx="0" cy="370842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42919474-B0B6-4697-955B-6E186BA52BD4}"/>
                  </a:ext>
                </a:extLst>
              </p:cNvPr>
              <p:cNvCxnSpPr/>
              <p:nvPr/>
            </p:nvCxnSpPr>
            <p:spPr>
              <a:xfrm>
                <a:off x="3183551" y="1803380"/>
                <a:ext cx="0" cy="370842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05D216E5-60B1-42B7-A98B-9F1D5ED441CE}"/>
                  </a:ext>
                </a:extLst>
              </p:cNvPr>
              <p:cNvCxnSpPr/>
              <p:nvPr/>
            </p:nvCxnSpPr>
            <p:spPr>
              <a:xfrm>
                <a:off x="4083868" y="1803380"/>
                <a:ext cx="0" cy="370842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17081765-171C-4742-BB7B-45A1B1BD3D4D}"/>
                  </a:ext>
                </a:extLst>
              </p:cNvPr>
              <p:cNvCxnSpPr/>
              <p:nvPr/>
            </p:nvCxnSpPr>
            <p:spPr>
              <a:xfrm>
                <a:off x="4984184" y="1803380"/>
                <a:ext cx="0" cy="370842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59A0FF30-FD84-4DDF-9D1F-6C37CA8FD74F}"/>
                </a:ext>
              </a:extLst>
            </p:cNvPr>
            <p:cNvSpPr/>
            <p:nvPr/>
          </p:nvSpPr>
          <p:spPr>
            <a:xfrm>
              <a:off x="589617" y="2378833"/>
              <a:ext cx="4495800" cy="2311400"/>
            </a:xfrm>
            <a:custGeom>
              <a:avLst/>
              <a:gdLst>
                <a:gd name="connsiteX0" fmla="*/ 0 w 4495800"/>
                <a:gd name="connsiteY0" fmla="*/ 2311400 h 2311400"/>
                <a:gd name="connsiteX1" fmla="*/ 914400 w 4495800"/>
                <a:gd name="connsiteY1" fmla="*/ 939800 h 2311400"/>
                <a:gd name="connsiteX2" fmla="*/ 1816100 w 4495800"/>
                <a:gd name="connsiteY2" fmla="*/ 1905000 h 2311400"/>
                <a:gd name="connsiteX3" fmla="*/ 2692400 w 4495800"/>
                <a:gd name="connsiteY3" fmla="*/ 596900 h 2311400"/>
                <a:gd name="connsiteX4" fmla="*/ 4495800 w 4495800"/>
                <a:gd name="connsiteY4" fmla="*/ 0 h 23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2311400">
                  <a:moveTo>
                    <a:pt x="0" y="2311400"/>
                  </a:moveTo>
                  <a:cubicBezTo>
                    <a:pt x="305858" y="1659466"/>
                    <a:pt x="611717" y="1007533"/>
                    <a:pt x="914400" y="939800"/>
                  </a:cubicBezTo>
                  <a:cubicBezTo>
                    <a:pt x="1217083" y="872067"/>
                    <a:pt x="1519767" y="1962150"/>
                    <a:pt x="1816100" y="1905000"/>
                  </a:cubicBezTo>
                  <a:cubicBezTo>
                    <a:pt x="2112433" y="1847850"/>
                    <a:pt x="2245783" y="914400"/>
                    <a:pt x="2692400" y="596900"/>
                  </a:cubicBezTo>
                  <a:cubicBezTo>
                    <a:pt x="3139017" y="279400"/>
                    <a:pt x="3817408" y="139700"/>
                    <a:pt x="4495800" y="0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rgbClr val="0066FF"/>
                  </a:gs>
                  <a:gs pos="100000">
                    <a:srgbClr val="00B0F0"/>
                  </a:gs>
                </a:gsLst>
                <a:lin ang="5400000" scaled="1"/>
              </a:gra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F8E31BF-B89C-4AA7-B6FC-73D22D6A9A2D}"/>
                </a:ext>
              </a:extLst>
            </p:cNvPr>
            <p:cNvSpPr/>
            <p:nvPr/>
          </p:nvSpPr>
          <p:spPr>
            <a:xfrm>
              <a:off x="5018742" y="2312158"/>
              <a:ext cx="133350" cy="13335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998A9D3-9557-4AAA-A2C2-D49E33E2468F}"/>
                </a:ext>
              </a:extLst>
            </p:cNvPr>
            <p:cNvSpPr txBox="1"/>
            <p:nvPr/>
          </p:nvSpPr>
          <p:spPr>
            <a:xfrm>
              <a:off x="1067570" y="5193900"/>
              <a:ext cx="838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srgbClr val="FFFFFF">
                      <a:alpha val="50000"/>
                    </a:srgbClr>
                  </a:solidFill>
                  <a:latin typeface="阿里巴巴普惠体 2.0 55 Regular"/>
                  <a:ea typeface="阿里巴巴普惠体 2.0 55 Regular"/>
                </a:rPr>
                <a:t>2017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FF27AE5-FEE6-40CB-9FBF-FA75401D0910}"/>
                </a:ext>
              </a:extLst>
            </p:cNvPr>
            <p:cNvSpPr txBox="1"/>
            <p:nvPr/>
          </p:nvSpPr>
          <p:spPr>
            <a:xfrm>
              <a:off x="1973096" y="5193900"/>
              <a:ext cx="838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srgbClr val="FFFFFF">
                      <a:alpha val="50000"/>
                    </a:srgbClr>
                  </a:solidFill>
                  <a:latin typeface="阿里巴巴普惠体 2.0 55 Regular"/>
                  <a:ea typeface="阿里巴巴普惠体 2.0 55 Regular"/>
                </a:rPr>
                <a:t>2018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2A01F325-2876-405F-A288-27223608CD7D}"/>
                </a:ext>
              </a:extLst>
            </p:cNvPr>
            <p:cNvSpPr txBox="1"/>
            <p:nvPr/>
          </p:nvSpPr>
          <p:spPr>
            <a:xfrm>
              <a:off x="2868204" y="5193900"/>
              <a:ext cx="838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50000"/>
                    </a:srgbClr>
                  </a:solidFill>
                  <a:effectLst/>
                  <a:uLnTx/>
                  <a:uFillTx/>
                  <a:latin typeface="阿里巴巴普惠体 2.0 55 Regular"/>
                  <a:ea typeface="阿里巴巴普惠体 2.0 55 Regular"/>
                  <a:cs typeface="+mn-cs"/>
                </a:rPr>
                <a:t>2019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7A865AC-6355-4933-97AE-4AB1E0167AE3}"/>
                </a:ext>
              </a:extLst>
            </p:cNvPr>
            <p:cNvSpPr txBox="1"/>
            <p:nvPr/>
          </p:nvSpPr>
          <p:spPr>
            <a:xfrm>
              <a:off x="3768521" y="5193900"/>
              <a:ext cx="838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50000"/>
                    </a:srgbClr>
                  </a:solidFill>
                  <a:effectLst/>
                  <a:uLnTx/>
                  <a:uFillTx/>
                  <a:latin typeface="阿里巴巴普惠体 2.0 55 Regular"/>
                  <a:ea typeface="阿里巴巴普惠体 2.0 55 Regular"/>
                  <a:cs typeface="+mn-cs"/>
                </a:rPr>
                <a:t>2020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E7098D3-E0EF-411B-93B5-0AE1CDE9D04A}"/>
                </a:ext>
              </a:extLst>
            </p:cNvPr>
            <p:cNvSpPr txBox="1"/>
            <p:nvPr/>
          </p:nvSpPr>
          <p:spPr>
            <a:xfrm>
              <a:off x="4664017" y="5193900"/>
              <a:ext cx="838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阿里巴巴普惠体 2.0 55 Regular"/>
                  <a:ea typeface="阿里巴巴普惠体 2.0 55 Regular"/>
                </a:rPr>
                <a:t>2021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92BC9E4F-7AD4-4504-8DF9-66B4BCAEBE72}"/>
                </a:ext>
              </a:extLst>
            </p:cNvPr>
            <p:cNvSpPr/>
            <p:nvPr/>
          </p:nvSpPr>
          <p:spPr>
            <a:xfrm>
              <a:off x="509770" y="1440256"/>
              <a:ext cx="2868745" cy="331936"/>
            </a:xfrm>
            <a:prstGeom prst="roundRect">
              <a:avLst>
                <a:gd name="adj" fmla="val 50000"/>
              </a:avLst>
            </a:prstGeom>
            <a:solidFill>
              <a:srgbClr val="0066FF">
                <a:alpha val="50000"/>
              </a:srgbClr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EE49DA2C-4B62-4509-A33E-95FF8F630445}"/>
                </a:ext>
              </a:extLst>
            </p:cNvPr>
            <p:cNvSpPr txBox="1"/>
            <p:nvPr/>
          </p:nvSpPr>
          <p:spPr>
            <a:xfrm>
              <a:off x="544172" y="1465143"/>
              <a:ext cx="27999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  <a:sym typeface="Microsoft YaHei" panose="020B0503020204020204" pitchFamily="34" charset="-122"/>
                </a:rPr>
                <a:t>智慧家电用户增长数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8D57F54-88CC-45B7-890F-867AF5918A0B}"/>
              </a:ext>
            </a:extLst>
          </p:cNvPr>
          <p:cNvGrpSpPr/>
          <p:nvPr/>
        </p:nvGrpSpPr>
        <p:grpSpPr>
          <a:xfrm>
            <a:off x="6655728" y="-213178"/>
            <a:ext cx="3787545" cy="7467600"/>
            <a:chOff x="1123027" y="1968580"/>
            <a:chExt cx="6724388" cy="3222416"/>
          </a:xfrm>
        </p:grpSpPr>
        <p:sp useBgFill="1">
          <p:nvSpPr>
            <p:cNvPr id="110" name="Rounded Rectangle 112-mask">
              <a:extLst>
                <a:ext uri="{FF2B5EF4-FFF2-40B4-BE49-F238E27FC236}">
                  <a16:creationId xmlns:a16="http://schemas.microsoft.com/office/drawing/2014/main" id="{B3C85B36-6A8C-4BC1-8F57-0CEEEE3A89BD}"/>
                </a:ext>
              </a:extLst>
            </p:cNvPr>
            <p:cNvSpPr/>
            <p:nvPr/>
          </p:nvSpPr>
          <p:spPr>
            <a:xfrm>
              <a:off x="1123028" y="1968580"/>
              <a:ext cx="6724387" cy="3222416"/>
            </a:xfrm>
            <a:prstGeom prst="roundRect">
              <a:avLst>
                <a:gd name="adj" fmla="val 4921"/>
              </a:avLst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111" name="Rounded Rectangle 112-mask-mask">
              <a:extLst>
                <a:ext uri="{FF2B5EF4-FFF2-40B4-BE49-F238E27FC236}">
                  <a16:creationId xmlns:a16="http://schemas.microsoft.com/office/drawing/2014/main" id="{19080616-5737-469F-812C-269AA5259D53}"/>
                </a:ext>
              </a:extLst>
            </p:cNvPr>
            <p:cNvSpPr/>
            <p:nvPr/>
          </p:nvSpPr>
          <p:spPr>
            <a:xfrm>
              <a:off x="1123027" y="1968580"/>
              <a:ext cx="6724386" cy="3222416"/>
            </a:xfrm>
            <a:prstGeom prst="roundRect">
              <a:avLst>
                <a:gd name="adj" fmla="val 4921"/>
              </a:avLst>
            </a:prstGeom>
            <a:solidFill>
              <a:schemeClr val="bg1"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人工智能的兴起</a:t>
              </a: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物联网产业的发展</a:t>
              </a: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对高质量生活的追求</a:t>
              </a: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04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BA3A261D-86C7-49EB-B658-CD2484AEDA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EF0CC14-1DA2-4B9F-944D-323570B9C003}"/>
              </a:ext>
            </a:extLst>
          </p:cNvPr>
          <p:cNvGrpSpPr/>
          <p:nvPr/>
        </p:nvGrpSpPr>
        <p:grpSpPr>
          <a:xfrm>
            <a:off x="2278014" y="513984"/>
            <a:ext cx="5476306" cy="5479572"/>
            <a:chOff x="8509937" y="5189807"/>
            <a:chExt cx="2055787" cy="2057015"/>
          </a:xfrm>
          <a:gradFill>
            <a:gsLst>
              <a:gs pos="0">
                <a:srgbClr val="0066FF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</p:grpSpPr>
        <p:sp>
          <p:nvSpPr>
            <p:cNvPr id="85" name="iconfont-11899-5651511">
              <a:extLst>
                <a:ext uri="{FF2B5EF4-FFF2-40B4-BE49-F238E27FC236}">
                  <a16:creationId xmlns:a16="http://schemas.microsoft.com/office/drawing/2014/main" id="{04A0FFA5-6AD4-4B3C-8C35-A1FA7EAC137C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86" name="iconfont-11899-5651511">
              <a:extLst>
                <a:ext uri="{FF2B5EF4-FFF2-40B4-BE49-F238E27FC236}">
                  <a16:creationId xmlns:a16="http://schemas.microsoft.com/office/drawing/2014/main" id="{1FDC4181-66B2-4BB2-908C-21CA768B22A2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 rot="5400000">
            <a:off x="-4959653" y="4004329"/>
            <a:ext cx="8637612" cy="8637610"/>
            <a:chOff x="-4553624" y="-5066128"/>
            <a:chExt cx="8220333" cy="8220333"/>
          </a:xfrm>
          <a:gradFill flip="none" rotWithShape="1">
            <a:gsLst>
              <a:gs pos="0">
                <a:srgbClr val="0066FF"/>
              </a:gs>
              <a:gs pos="100000">
                <a:srgbClr val="00B0F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883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616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73" name="等腰三角形 72">
            <a:extLst>
              <a:ext uri="{FF2B5EF4-FFF2-40B4-BE49-F238E27FC236}">
                <a16:creationId xmlns:a16="http://schemas.microsoft.com/office/drawing/2014/main" id="{8E690019-5D0E-4AFC-A9B9-A83A599565F7}"/>
              </a:ext>
            </a:extLst>
          </p:cNvPr>
          <p:cNvSpPr/>
          <p:nvPr/>
        </p:nvSpPr>
        <p:spPr>
          <a:xfrm>
            <a:off x="-20342" y="-45722"/>
            <a:ext cx="12191999" cy="6903722"/>
          </a:xfrm>
          <a:prstGeom prst="triangle">
            <a:avLst>
              <a:gd name="adj" fmla="val 0"/>
            </a:avLst>
          </a:prstGeom>
          <a:ln>
            <a:gradFill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  <a:effectLst>
            <a:outerShdw blurRad="254000" dist="25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7959FDB-1E8B-4CD0-8FB4-22DEC9B1DA8F}"/>
              </a:ext>
            </a:extLst>
          </p:cNvPr>
          <p:cNvSpPr txBox="1"/>
          <p:nvPr/>
        </p:nvSpPr>
        <p:spPr>
          <a:xfrm>
            <a:off x="371475" y="2667114"/>
            <a:ext cx="2075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 w="12700"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uLnTx/>
                <a:uFillTx/>
                <a:latin typeface="阿里巴巴普惠体 2.0 105 Heavy"/>
                <a:ea typeface="阿里巴巴普惠体 2.0 105 Heavy"/>
                <a:cs typeface="+mn-cs"/>
              </a:rPr>
              <a:t>02</a:t>
            </a:r>
            <a:endParaRPr kumimoji="0" lang="zh-CN" altLang="en-US" sz="9600" b="0" i="0" u="none" strike="noStrike" kern="1200" cap="none" spc="0" normalizeH="0" baseline="0" noProof="0" dirty="0">
              <a:ln w="12700">
                <a:noFill/>
              </a:ln>
              <a:solidFill>
                <a:srgbClr val="FFFFFF">
                  <a:alpha val="20000"/>
                </a:srgbClr>
              </a:solidFill>
              <a:effectLst/>
              <a:uLnTx/>
              <a:uFillTx/>
              <a:latin typeface="阿里巴巴普惠体 2.0 105 Heavy"/>
              <a:ea typeface="阿里巴巴普惠体 2.0 105 Heavy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DA090BE-8D51-4B83-86CA-EB8602188366}"/>
              </a:ext>
            </a:extLst>
          </p:cNvPr>
          <p:cNvGrpSpPr/>
          <p:nvPr/>
        </p:nvGrpSpPr>
        <p:grpSpPr>
          <a:xfrm>
            <a:off x="419975" y="3047528"/>
            <a:ext cx="5761986" cy="1662751"/>
            <a:chOff x="419975" y="3047528"/>
            <a:chExt cx="5761986" cy="1662751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41461B5-DD4E-4EC9-B760-BA6D5551846F}"/>
                </a:ext>
              </a:extLst>
            </p:cNvPr>
            <p:cNvSpPr txBox="1"/>
            <p:nvPr/>
          </p:nvSpPr>
          <p:spPr>
            <a:xfrm>
              <a:off x="419975" y="3047528"/>
              <a:ext cx="45380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zh-CN" altLang="en-US" sz="6600" dirty="0">
                  <a:gradFill flip="none" rotWithShape="1">
                    <a:gsLst>
                      <a:gs pos="0">
                        <a:srgbClr val="0070C0">
                          <a:lumMod val="0"/>
                          <a:lumOff val="100000"/>
                        </a:srgbClr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需求分析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28CEC46-9FC7-49BF-A3DD-C9E8FA13F1A2}"/>
                </a:ext>
              </a:extLst>
            </p:cNvPr>
            <p:cNvSpPr txBox="1"/>
            <p:nvPr/>
          </p:nvSpPr>
          <p:spPr>
            <a:xfrm>
              <a:off x="2053520" y="4402502"/>
              <a:ext cx="412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REQUIREMENT ANALYSIS</a:t>
              </a:r>
              <a:endParaRPr lang="zh-CN" altLang="en-US" sz="14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72E0127-E334-4CB8-9F47-4C361302C68A}"/>
              </a:ext>
            </a:extLst>
          </p:cNvPr>
          <p:cNvGrpSpPr/>
          <p:nvPr/>
        </p:nvGrpSpPr>
        <p:grpSpPr>
          <a:xfrm>
            <a:off x="10628289" y="4035403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87" name="iconfont-1191-801535">
              <a:extLst>
                <a:ext uri="{FF2B5EF4-FFF2-40B4-BE49-F238E27FC236}">
                  <a16:creationId xmlns:a16="http://schemas.microsoft.com/office/drawing/2014/main" id="{63D5A5E7-071E-4EEB-A456-A77774452305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88" name="iconfont-1191-801535">
              <a:extLst>
                <a:ext uri="{FF2B5EF4-FFF2-40B4-BE49-F238E27FC236}">
                  <a16:creationId xmlns:a16="http://schemas.microsoft.com/office/drawing/2014/main" id="{F2E159E7-7453-4966-BBB4-EBC6CD199AB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17B8DF8-B60E-4463-A0EA-CF5ECC583135}"/>
              </a:ext>
            </a:extLst>
          </p:cNvPr>
          <p:cNvGrpSpPr/>
          <p:nvPr/>
        </p:nvGrpSpPr>
        <p:grpSpPr>
          <a:xfrm rot="13365221">
            <a:off x="8235195" y="2164932"/>
            <a:ext cx="1883228" cy="2153890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90" name="iconfont-11910-5686568">
              <a:extLst>
                <a:ext uri="{FF2B5EF4-FFF2-40B4-BE49-F238E27FC236}">
                  <a16:creationId xmlns:a16="http://schemas.microsoft.com/office/drawing/2014/main" id="{407EC322-5D11-46E3-9896-6E612B4CE5B5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1" name="iconfont-11910-5686568">
              <a:extLst>
                <a:ext uri="{FF2B5EF4-FFF2-40B4-BE49-F238E27FC236}">
                  <a16:creationId xmlns:a16="http://schemas.microsoft.com/office/drawing/2014/main" id="{7D2BCBF1-6A5F-490B-9D8D-71BEFE9DEF7E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C8498A4-7559-4C6E-B59B-773C8E48153B}"/>
              </a:ext>
            </a:extLst>
          </p:cNvPr>
          <p:cNvGrpSpPr/>
          <p:nvPr/>
        </p:nvGrpSpPr>
        <p:grpSpPr>
          <a:xfrm>
            <a:off x="6226882" y="308403"/>
            <a:ext cx="1547780" cy="1356018"/>
            <a:chOff x="9410941" y="653012"/>
            <a:chExt cx="2055787" cy="1801080"/>
          </a:xfrm>
          <a:solidFill>
            <a:srgbClr val="181A1D"/>
          </a:solidFill>
        </p:grpSpPr>
        <p:sp>
          <p:nvSpPr>
            <p:cNvPr id="93" name="图形 1026">
              <a:extLst>
                <a:ext uri="{FF2B5EF4-FFF2-40B4-BE49-F238E27FC236}">
                  <a16:creationId xmlns:a16="http://schemas.microsoft.com/office/drawing/2014/main" id="{F48B54DF-0E6B-4A82-9369-C5FBF4A98B5C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4" name="图形 1026">
              <a:extLst>
                <a:ext uri="{FF2B5EF4-FFF2-40B4-BE49-F238E27FC236}">
                  <a16:creationId xmlns:a16="http://schemas.microsoft.com/office/drawing/2014/main" id="{664A1A88-2974-4D98-ADD3-8329504387EA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7113A96-6154-4DB1-8540-1C89B30C7E83}"/>
              </a:ext>
            </a:extLst>
          </p:cNvPr>
          <p:cNvGrpSpPr/>
          <p:nvPr/>
        </p:nvGrpSpPr>
        <p:grpSpPr>
          <a:xfrm>
            <a:off x="10505792" y="72500"/>
            <a:ext cx="2354108" cy="2180871"/>
            <a:chOff x="8675155" y="4116818"/>
            <a:chExt cx="1455816" cy="1425145"/>
          </a:xfrm>
          <a:solidFill>
            <a:srgbClr val="181A1D"/>
          </a:solidFill>
        </p:grpSpPr>
        <p:sp>
          <p:nvSpPr>
            <p:cNvPr id="96" name="iconfont-1187-868307">
              <a:extLst>
                <a:ext uri="{FF2B5EF4-FFF2-40B4-BE49-F238E27FC236}">
                  <a16:creationId xmlns:a16="http://schemas.microsoft.com/office/drawing/2014/main" id="{AFF571AA-4C3B-4753-BC6D-9B5C4686C76B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7" name="iconfont-1187-868307">
              <a:extLst>
                <a:ext uri="{FF2B5EF4-FFF2-40B4-BE49-F238E27FC236}">
                  <a16:creationId xmlns:a16="http://schemas.microsoft.com/office/drawing/2014/main" id="{BD4C71ED-B8F2-405A-8E04-CD22546AF33B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949FA0E5-A9D4-457F-9BC9-2E0773A894E9}"/>
              </a:ext>
            </a:extLst>
          </p:cNvPr>
          <p:cNvSpPr/>
          <p:nvPr/>
        </p:nvSpPr>
        <p:spPr>
          <a:xfrm>
            <a:off x="7358453" y="88160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E1822BE-9EAA-48A5-BF45-E804CDAD3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" t="25488" r="6889" b="25488"/>
          <a:stretch/>
        </p:blipFill>
        <p:spPr>
          <a:xfrm rot="1672864">
            <a:off x="-5797612" y="-2067881"/>
            <a:ext cx="6984279" cy="13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1.38333 1.3976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67" y="6988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BA3A261D-86C7-49EB-B658-CD2484AEDA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EF0CC14-1DA2-4B9F-944D-323570B9C003}"/>
              </a:ext>
            </a:extLst>
          </p:cNvPr>
          <p:cNvGrpSpPr/>
          <p:nvPr/>
        </p:nvGrpSpPr>
        <p:grpSpPr>
          <a:xfrm>
            <a:off x="2278014" y="513984"/>
            <a:ext cx="5476306" cy="5479572"/>
            <a:chOff x="8509937" y="5189807"/>
            <a:chExt cx="2055787" cy="2057015"/>
          </a:xfrm>
          <a:gradFill>
            <a:gsLst>
              <a:gs pos="0">
                <a:srgbClr val="0066FF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</p:grpSpPr>
        <p:sp>
          <p:nvSpPr>
            <p:cNvPr id="85" name="iconfont-11899-5651511">
              <a:extLst>
                <a:ext uri="{FF2B5EF4-FFF2-40B4-BE49-F238E27FC236}">
                  <a16:creationId xmlns:a16="http://schemas.microsoft.com/office/drawing/2014/main" id="{04A0FFA5-6AD4-4B3C-8C35-A1FA7EAC137C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86" name="iconfont-11899-5651511">
              <a:extLst>
                <a:ext uri="{FF2B5EF4-FFF2-40B4-BE49-F238E27FC236}">
                  <a16:creationId xmlns:a16="http://schemas.microsoft.com/office/drawing/2014/main" id="{1FDC4181-66B2-4BB2-908C-21CA768B22A2}"/>
                </a:ext>
              </a:extLst>
            </p:cNvPr>
            <p:cNvSpPr/>
            <p:nvPr/>
          </p:nvSpPr>
          <p:spPr>
            <a:xfrm>
              <a:off x="8509937" y="5189807"/>
              <a:ext cx="2055787" cy="2057015"/>
            </a:xfrm>
            <a:custGeom>
              <a:avLst/>
              <a:gdLst>
                <a:gd name="T0" fmla="*/ 5584 w 10429"/>
                <a:gd name="T1" fmla="*/ 8805 h 10436"/>
                <a:gd name="T2" fmla="*/ 7986 w 10429"/>
                <a:gd name="T3" fmla="*/ 10331 h 10436"/>
                <a:gd name="T4" fmla="*/ 8475 w 10429"/>
                <a:gd name="T5" fmla="*/ 10221 h 10436"/>
                <a:gd name="T6" fmla="*/ 8521 w 10429"/>
                <a:gd name="T7" fmla="*/ 9955 h 10436"/>
                <a:gd name="T8" fmla="*/ 7776 w 10429"/>
                <a:gd name="T9" fmla="*/ 6595 h 10436"/>
                <a:gd name="T10" fmla="*/ 10275 w 10429"/>
                <a:gd name="T11" fmla="*/ 4316 h 10436"/>
                <a:gd name="T12" fmla="*/ 10298 w 10429"/>
                <a:gd name="T13" fmla="*/ 3816 h 10436"/>
                <a:gd name="T14" fmla="*/ 10068 w 10429"/>
                <a:gd name="T15" fmla="*/ 3703 h 10436"/>
                <a:gd name="T16" fmla="*/ 6795 w 10429"/>
                <a:gd name="T17" fmla="*/ 3410 h 10436"/>
                <a:gd name="T18" fmla="*/ 5532 w 10429"/>
                <a:gd name="T19" fmla="*/ 270 h 10436"/>
                <a:gd name="T20" fmla="*/ 5071 w 10429"/>
                <a:gd name="T21" fmla="*/ 74 h 10436"/>
                <a:gd name="T22" fmla="*/ 4875 w 10429"/>
                <a:gd name="T23" fmla="*/ 270 h 10436"/>
                <a:gd name="T24" fmla="*/ 3611 w 10429"/>
                <a:gd name="T25" fmla="*/ 3409 h 10436"/>
                <a:gd name="T26" fmla="*/ 339 w 10429"/>
                <a:gd name="T27" fmla="*/ 3701 h 10436"/>
                <a:gd name="T28" fmla="*/ 17 w 10429"/>
                <a:gd name="T29" fmla="*/ 4086 h 10436"/>
                <a:gd name="T30" fmla="*/ 131 w 10429"/>
                <a:gd name="T31" fmla="*/ 4315 h 10436"/>
                <a:gd name="T32" fmla="*/ 2631 w 10429"/>
                <a:gd name="T33" fmla="*/ 6595 h 10436"/>
                <a:gd name="T34" fmla="*/ 1886 w 10429"/>
                <a:gd name="T35" fmla="*/ 9956 h 10436"/>
                <a:gd name="T36" fmla="*/ 2156 w 10429"/>
                <a:gd name="T37" fmla="*/ 10379 h 10436"/>
                <a:gd name="T38" fmla="*/ 2422 w 10429"/>
                <a:gd name="T39" fmla="*/ 10332 h 10436"/>
                <a:gd name="T40" fmla="*/ 4824 w 10429"/>
                <a:gd name="T41" fmla="*/ 8806 h 10436"/>
                <a:gd name="T42" fmla="*/ 5584 w 10429"/>
                <a:gd name="T43" fmla="*/ 8805 h 10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29" h="10436">
                  <a:moveTo>
                    <a:pt x="5584" y="8805"/>
                  </a:moveTo>
                  <a:lnTo>
                    <a:pt x="7986" y="10331"/>
                  </a:lnTo>
                  <a:cubicBezTo>
                    <a:pt x="8151" y="10436"/>
                    <a:pt x="8370" y="10388"/>
                    <a:pt x="8475" y="10221"/>
                  </a:cubicBezTo>
                  <a:cubicBezTo>
                    <a:pt x="8525" y="10143"/>
                    <a:pt x="8543" y="10046"/>
                    <a:pt x="8521" y="9955"/>
                  </a:cubicBezTo>
                  <a:lnTo>
                    <a:pt x="7776" y="6595"/>
                  </a:lnTo>
                  <a:lnTo>
                    <a:pt x="10275" y="4316"/>
                  </a:lnTo>
                  <a:cubicBezTo>
                    <a:pt x="10419" y="4184"/>
                    <a:pt x="10429" y="3960"/>
                    <a:pt x="10298" y="3816"/>
                  </a:cubicBezTo>
                  <a:cubicBezTo>
                    <a:pt x="10238" y="3751"/>
                    <a:pt x="10156" y="3710"/>
                    <a:pt x="10068" y="3703"/>
                  </a:cubicBezTo>
                  <a:lnTo>
                    <a:pt x="6795" y="3410"/>
                  </a:lnTo>
                  <a:lnTo>
                    <a:pt x="5532" y="270"/>
                  </a:lnTo>
                  <a:cubicBezTo>
                    <a:pt x="5460" y="89"/>
                    <a:pt x="5254" y="0"/>
                    <a:pt x="5071" y="74"/>
                  </a:cubicBezTo>
                  <a:cubicBezTo>
                    <a:pt x="4981" y="110"/>
                    <a:pt x="4910" y="181"/>
                    <a:pt x="4875" y="270"/>
                  </a:cubicBezTo>
                  <a:lnTo>
                    <a:pt x="3611" y="3409"/>
                  </a:lnTo>
                  <a:lnTo>
                    <a:pt x="339" y="3701"/>
                  </a:lnTo>
                  <a:cubicBezTo>
                    <a:pt x="144" y="3719"/>
                    <a:pt x="0" y="3891"/>
                    <a:pt x="17" y="4086"/>
                  </a:cubicBezTo>
                  <a:cubicBezTo>
                    <a:pt x="25" y="4174"/>
                    <a:pt x="66" y="4256"/>
                    <a:pt x="131" y="4315"/>
                  </a:cubicBezTo>
                  <a:lnTo>
                    <a:pt x="2631" y="6595"/>
                  </a:lnTo>
                  <a:lnTo>
                    <a:pt x="1886" y="9956"/>
                  </a:lnTo>
                  <a:cubicBezTo>
                    <a:pt x="1844" y="10148"/>
                    <a:pt x="1965" y="10336"/>
                    <a:pt x="2156" y="10379"/>
                  </a:cubicBezTo>
                  <a:cubicBezTo>
                    <a:pt x="2247" y="10399"/>
                    <a:pt x="2344" y="10382"/>
                    <a:pt x="2422" y="10332"/>
                  </a:cubicBezTo>
                  <a:lnTo>
                    <a:pt x="4824" y="8806"/>
                  </a:lnTo>
                  <a:cubicBezTo>
                    <a:pt x="5055" y="8657"/>
                    <a:pt x="5351" y="8657"/>
                    <a:pt x="5584" y="8805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 rot="5400000">
            <a:off x="-4959653" y="4004329"/>
            <a:ext cx="8637612" cy="8637610"/>
            <a:chOff x="-4553624" y="-5066128"/>
            <a:chExt cx="8220333" cy="8220333"/>
          </a:xfrm>
          <a:gradFill flip="none" rotWithShape="1">
            <a:gsLst>
              <a:gs pos="0">
                <a:srgbClr val="0066FF"/>
              </a:gs>
              <a:gs pos="100000">
                <a:srgbClr val="00B0F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883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616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73" name="等腰三角形 72">
            <a:extLst>
              <a:ext uri="{FF2B5EF4-FFF2-40B4-BE49-F238E27FC236}">
                <a16:creationId xmlns:a16="http://schemas.microsoft.com/office/drawing/2014/main" id="{8E690019-5D0E-4AFC-A9B9-A83A599565F7}"/>
              </a:ext>
            </a:extLst>
          </p:cNvPr>
          <p:cNvSpPr/>
          <p:nvPr/>
        </p:nvSpPr>
        <p:spPr>
          <a:xfrm>
            <a:off x="-94100" y="-9719423"/>
            <a:ext cx="29147756" cy="16504923"/>
          </a:xfrm>
          <a:prstGeom prst="triangle">
            <a:avLst>
              <a:gd name="adj" fmla="val 0"/>
            </a:avLst>
          </a:prstGeom>
          <a:ln>
            <a:gradFill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  <a:effectLst>
            <a:outerShdw blurRad="254000" dist="25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72E0127-E334-4CB8-9F47-4C361302C68A}"/>
              </a:ext>
            </a:extLst>
          </p:cNvPr>
          <p:cNvGrpSpPr/>
          <p:nvPr/>
        </p:nvGrpSpPr>
        <p:grpSpPr>
          <a:xfrm>
            <a:off x="10628289" y="4035403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87" name="iconfont-1191-801535">
              <a:extLst>
                <a:ext uri="{FF2B5EF4-FFF2-40B4-BE49-F238E27FC236}">
                  <a16:creationId xmlns:a16="http://schemas.microsoft.com/office/drawing/2014/main" id="{63D5A5E7-071E-4EEB-A456-A77774452305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88" name="iconfont-1191-801535">
              <a:extLst>
                <a:ext uri="{FF2B5EF4-FFF2-40B4-BE49-F238E27FC236}">
                  <a16:creationId xmlns:a16="http://schemas.microsoft.com/office/drawing/2014/main" id="{F2E159E7-7453-4966-BBB4-EBC6CD199AB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17B8DF8-B60E-4463-A0EA-CF5ECC583135}"/>
              </a:ext>
            </a:extLst>
          </p:cNvPr>
          <p:cNvGrpSpPr/>
          <p:nvPr/>
        </p:nvGrpSpPr>
        <p:grpSpPr>
          <a:xfrm rot="13365221">
            <a:off x="8235195" y="2164932"/>
            <a:ext cx="1883228" cy="2153890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90" name="iconfont-11910-5686568">
              <a:extLst>
                <a:ext uri="{FF2B5EF4-FFF2-40B4-BE49-F238E27FC236}">
                  <a16:creationId xmlns:a16="http://schemas.microsoft.com/office/drawing/2014/main" id="{407EC322-5D11-46E3-9896-6E612B4CE5B5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1" name="iconfont-11910-5686568">
              <a:extLst>
                <a:ext uri="{FF2B5EF4-FFF2-40B4-BE49-F238E27FC236}">
                  <a16:creationId xmlns:a16="http://schemas.microsoft.com/office/drawing/2014/main" id="{7D2BCBF1-6A5F-490B-9D8D-71BEFE9DEF7E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C8498A4-7559-4C6E-B59B-773C8E48153B}"/>
              </a:ext>
            </a:extLst>
          </p:cNvPr>
          <p:cNvGrpSpPr/>
          <p:nvPr/>
        </p:nvGrpSpPr>
        <p:grpSpPr>
          <a:xfrm>
            <a:off x="6226882" y="308403"/>
            <a:ext cx="1547780" cy="1356018"/>
            <a:chOff x="9410941" y="653012"/>
            <a:chExt cx="2055787" cy="1801080"/>
          </a:xfrm>
          <a:solidFill>
            <a:srgbClr val="181A1D"/>
          </a:solidFill>
        </p:grpSpPr>
        <p:sp>
          <p:nvSpPr>
            <p:cNvPr id="93" name="图形 1026">
              <a:extLst>
                <a:ext uri="{FF2B5EF4-FFF2-40B4-BE49-F238E27FC236}">
                  <a16:creationId xmlns:a16="http://schemas.microsoft.com/office/drawing/2014/main" id="{F48B54DF-0E6B-4A82-9369-C5FBF4A98B5C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4" name="图形 1026">
              <a:extLst>
                <a:ext uri="{FF2B5EF4-FFF2-40B4-BE49-F238E27FC236}">
                  <a16:creationId xmlns:a16="http://schemas.microsoft.com/office/drawing/2014/main" id="{664A1A88-2974-4D98-ADD3-8329504387EA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7113A96-6154-4DB1-8540-1C89B30C7E83}"/>
              </a:ext>
            </a:extLst>
          </p:cNvPr>
          <p:cNvGrpSpPr/>
          <p:nvPr/>
        </p:nvGrpSpPr>
        <p:grpSpPr>
          <a:xfrm>
            <a:off x="10505792" y="72500"/>
            <a:ext cx="2354108" cy="2180871"/>
            <a:chOff x="8675155" y="4116818"/>
            <a:chExt cx="1455816" cy="1425145"/>
          </a:xfrm>
          <a:solidFill>
            <a:srgbClr val="181A1D"/>
          </a:solidFill>
        </p:grpSpPr>
        <p:sp>
          <p:nvSpPr>
            <p:cNvPr id="96" name="iconfont-1187-868307">
              <a:extLst>
                <a:ext uri="{FF2B5EF4-FFF2-40B4-BE49-F238E27FC236}">
                  <a16:creationId xmlns:a16="http://schemas.microsoft.com/office/drawing/2014/main" id="{AFF571AA-4C3B-4753-BC6D-9B5C4686C76B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7" name="iconfont-1187-868307">
              <a:extLst>
                <a:ext uri="{FF2B5EF4-FFF2-40B4-BE49-F238E27FC236}">
                  <a16:creationId xmlns:a16="http://schemas.microsoft.com/office/drawing/2014/main" id="{BD4C71ED-B8F2-405A-8E04-CD22546AF33B}"/>
                </a:ext>
              </a:extLst>
            </p:cNvPr>
            <p:cNvSpPr/>
            <p:nvPr/>
          </p:nvSpPr>
          <p:spPr>
            <a:xfrm>
              <a:off x="8675155" y="4116818"/>
              <a:ext cx="1455816" cy="1425145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949FA0E5-A9D4-457F-9BC9-2E0773A894E9}"/>
              </a:ext>
            </a:extLst>
          </p:cNvPr>
          <p:cNvSpPr/>
          <p:nvPr/>
        </p:nvSpPr>
        <p:spPr>
          <a:xfrm>
            <a:off x="7358453" y="88160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AD1857F-17FB-4772-9394-FCEBAAC04C93}"/>
              </a:ext>
            </a:extLst>
          </p:cNvPr>
          <p:cNvGrpSpPr/>
          <p:nvPr/>
        </p:nvGrpSpPr>
        <p:grpSpPr>
          <a:xfrm>
            <a:off x="-798653" y="1870002"/>
            <a:ext cx="13901195" cy="4149705"/>
            <a:chOff x="1123027" y="1968580"/>
            <a:chExt cx="6724388" cy="3222416"/>
          </a:xfrm>
        </p:grpSpPr>
        <p:sp useBgFill="1">
          <p:nvSpPr>
            <p:cNvPr id="47" name="Rounded Rectangle 112-mask">
              <a:extLst>
                <a:ext uri="{FF2B5EF4-FFF2-40B4-BE49-F238E27FC236}">
                  <a16:creationId xmlns:a16="http://schemas.microsoft.com/office/drawing/2014/main" id="{1B5EC49C-BD02-45A6-AA85-9C6FBE805B16}"/>
                </a:ext>
              </a:extLst>
            </p:cNvPr>
            <p:cNvSpPr/>
            <p:nvPr/>
          </p:nvSpPr>
          <p:spPr>
            <a:xfrm>
              <a:off x="1123028" y="1968580"/>
              <a:ext cx="6724387" cy="3222416"/>
            </a:xfrm>
            <a:prstGeom prst="roundRect">
              <a:avLst>
                <a:gd name="adj" fmla="val 4921"/>
              </a:avLst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2.0 55 Regular"/>
                <a:ea typeface="阿里巴巴普惠体 2.0 55 Regular"/>
                <a:cs typeface="+mn-cs"/>
              </a:endParaRPr>
            </a:p>
          </p:txBody>
        </p:sp>
        <p:sp>
          <p:nvSpPr>
            <p:cNvPr id="48" name="Rounded Rectangle 112-mask-mask">
              <a:extLst>
                <a:ext uri="{FF2B5EF4-FFF2-40B4-BE49-F238E27FC236}">
                  <a16:creationId xmlns:a16="http://schemas.microsoft.com/office/drawing/2014/main" id="{2D95E199-439C-431E-95E6-1AF5180A9DCE}"/>
                </a:ext>
              </a:extLst>
            </p:cNvPr>
            <p:cNvSpPr/>
            <p:nvPr/>
          </p:nvSpPr>
          <p:spPr>
            <a:xfrm>
              <a:off x="1123027" y="1968580"/>
              <a:ext cx="6724386" cy="3222416"/>
            </a:xfrm>
            <a:prstGeom prst="roundRect">
              <a:avLst>
                <a:gd name="adj" fmla="val 4921"/>
              </a:avLst>
            </a:prstGeom>
            <a:solidFill>
              <a:schemeClr val="bg1"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DD85BF5-23FD-4A1A-985F-A13397883FF7}"/>
              </a:ext>
            </a:extLst>
          </p:cNvPr>
          <p:cNvGrpSpPr/>
          <p:nvPr/>
        </p:nvGrpSpPr>
        <p:grpSpPr>
          <a:xfrm>
            <a:off x="689648" y="2253371"/>
            <a:ext cx="1091425" cy="3147795"/>
            <a:chOff x="1045248" y="2253372"/>
            <a:chExt cx="2358352" cy="3172042"/>
          </a:xfrm>
          <a:effectLst>
            <a:glow rad="508000">
              <a:schemeClr val="tx1">
                <a:alpha val="40000"/>
              </a:schemeClr>
            </a:glow>
          </a:effectLst>
        </p:grpSpPr>
        <p:sp useBgFill="1">
          <p:nvSpPr>
            <p:cNvPr id="24" name="矩形 53">
              <a:extLst>
                <a:ext uri="{FF2B5EF4-FFF2-40B4-BE49-F238E27FC236}">
                  <a16:creationId xmlns:a16="http://schemas.microsoft.com/office/drawing/2014/main" id="{A17A72E0-9416-48A7-AC8A-1C952B111C73}"/>
                </a:ext>
              </a:extLst>
            </p:cNvPr>
            <p:cNvSpPr/>
            <p:nvPr/>
          </p:nvSpPr>
          <p:spPr>
            <a:xfrm>
              <a:off x="1045248" y="2253372"/>
              <a:ext cx="2358352" cy="3172042"/>
            </a:xfrm>
            <a:custGeom>
              <a:avLst/>
              <a:gdLst>
                <a:gd name="connsiteX0" fmla="*/ 139138 w 2778684"/>
                <a:gd name="connsiteY0" fmla="*/ 568560 h 3783891"/>
                <a:gd name="connsiteX1" fmla="*/ 2557822 w 2778684"/>
                <a:gd name="connsiteY1" fmla="*/ 4775 h 3783891"/>
                <a:gd name="connsiteX2" fmla="*/ 2778684 w 2778684"/>
                <a:gd name="connsiteY2" fmla="*/ 180076 h 3783891"/>
                <a:gd name="connsiteX3" fmla="*/ 2778684 w 2778684"/>
                <a:gd name="connsiteY3" fmla="*/ 3603891 h 3783891"/>
                <a:gd name="connsiteX4" fmla="*/ 2598684 w 2778684"/>
                <a:gd name="connsiteY4" fmla="*/ 3783891 h 3783891"/>
                <a:gd name="connsiteX5" fmla="*/ 180000 w 2778684"/>
                <a:gd name="connsiteY5" fmla="*/ 3783891 h 3783891"/>
                <a:gd name="connsiteX6" fmla="*/ 0 w 2778684"/>
                <a:gd name="connsiteY6" fmla="*/ 3603891 h 3783891"/>
                <a:gd name="connsiteX7" fmla="*/ 0 w 2778684"/>
                <a:gd name="connsiteY7" fmla="*/ 743861 h 3783891"/>
                <a:gd name="connsiteX8" fmla="*/ 139138 w 2778684"/>
                <a:gd name="connsiteY8" fmla="*/ 568560 h 37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8684" h="3783891">
                  <a:moveTo>
                    <a:pt x="139138" y="568560"/>
                  </a:moveTo>
                  <a:lnTo>
                    <a:pt x="2557822" y="4775"/>
                  </a:lnTo>
                  <a:cubicBezTo>
                    <a:pt x="2670682" y="-21532"/>
                    <a:pt x="2778684" y="64190"/>
                    <a:pt x="2778684" y="180076"/>
                  </a:cubicBezTo>
                  <a:lnTo>
                    <a:pt x="2778684" y="3603891"/>
                  </a:lnTo>
                  <a:cubicBezTo>
                    <a:pt x="2778684" y="3703251"/>
                    <a:pt x="2698044" y="3783891"/>
                    <a:pt x="2598684" y="3783891"/>
                  </a:cubicBezTo>
                  <a:lnTo>
                    <a:pt x="180000" y="3783891"/>
                  </a:lnTo>
                  <a:cubicBezTo>
                    <a:pt x="80640" y="3783891"/>
                    <a:pt x="0" y="3703251"/>
                    <a:pt x="0" y="3603891"/>
                  </a:cubicBezTo>
                  <a:lnTo>
                    <a:pt x="0" y="743861"/>
                  </a:lnTo>
                  <a:cubicBezTo>
                    <a:pt x="0" y="660140"/>
                    <a:pt x="57603" y="587566"/>
                    <a:pt x="139138" y="568560"/>
                  </a:cubicBezTo>
                </a:path>
              </a:pathLst>
            </a:custGeom>
            <a:ln>
              <a:gradFill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6B65D1B-3B3E-45D5-A85A-0AD6EBCC0635}"/>
                </a:ext>
              </a:extLst>
            </p:cNvPr>
            <p:cNvSpPr txBox="1"/>
            <p:nvPr/>
          </p:nvSpPr>
          <p:spPr>
            <a:xfrm>
              <a:off x="1524564" y="2880971"/>
              <a:ext cx="1399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01</a:t>
              </a:r>
              <a:endPara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9B1438F-0C62-4E3F-B464-38A4E10221CD}"/>
                </a:ext>
              </a:extLst>
            </p:cNvPr>
            <p:cNvSpPr txBox="1"/>
            <p:nvPr/>
          </p:nvSpPr>
          <p:spPr>
            <a:xfrm>
              <a:off x="1408059" y="3404105"/>
              <a:ext cx="1632729" cy="102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algn="ctr">
                <a:defRPr/>
              </a:pPr>
              <a:r>
                <a:rPr lang="zh-CN" altLang="en-US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人脸识别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85067E0-B705-4900-9431-66E2DC93F1B2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64" y="5113706"/>
              <a:ext cx="284720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0070C0"/>
                  </a:gs>
                  <a:gs pos="100000">
                    <a:srgbClr val="89CC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F49BEA1-2365-448D-B5C0-FB00E3CCBD46}"/>
              </a:ext>
            </a:extLst>
          </p:cNvPr>
          <p:cNvGrpSpPr/>
          <p:nvPr/>
        </p:nvGrpSpPr>
        <p:grpSpPr>
          <a:xfrm>
            <a:off x="2616048" y="2253370"/>
            <a:ext cx="1091425" cy="3147795"/>
            <a:chOff x="1045248" y="2253372"/>
            <a:chExt cx="2358352" cy="3172042"/>
          </a:xfrm>
          <a:effectLst>
            <a:glow rad="508000">
              <a:schemeClr val="tx1">
                <a:alpha val="40000"/>
              </a:schemeClr>
            </a:glow>
          </a:effectLst>
        </p:grpSpPr>
        <p:sp useBgFill="1">
          <p:nvSpPr>
            <p:cNvPr id="38" name="矩形 53">
              <a:extLst>
                <a:ext uri="{FF2B5EF4-FFF2-40B4-BE49-F238E27FC236}">
                  <a16:creationId xmlns:a16="http://schemas.microsoft.com/office/drawing/2014/main" id="{990959EB-C17D-4012-8C68-A245DBD05759}"/>
                </a:ext>
              </a:extLst>
            </p:cNvPr>
            <p:cNvSpPr/>
            <p:nvPr/>
          </p:nvSpPr>
          <p:spPr>
            <a:xfrm>
              <a:off x="1045248" y="2253372"/>
              <a:ext cx="2358352" cy="3172042"/>
            </a:xfrm>
            <a:custGeom>
              <a:avLst/>
              <a:gdLst>
                <a:gd name="connsiteX0" fmla="*/ 139138 w 2778684"/>
                <a:gd name="connsiteY0" fmla="*/ 568560 h 3783891"/>
                <a:gd name="connsiteX1" fmla="*/ 2557822 w 2778684"/>
                <a:gd name="connsiteY1" fmla="*/ 4775 h 3783891"/>
                <a:gd name="connsiteX2" fmla="*/ 2778684 w 2778684"/>
                <a:gd name="connsiteY2" fmla="*/ 180076 h 3783891"/>
                <a:gd name="connsiteX3" fmla="*/ 2778684 w 2778684"/>
                <a:gd name="connsiteY3" fmla="*/ 3603891 h 3783891"/>
                <a:gd name="connsiteX4" fmla="*/ 2598684 w 2778684"/>
                <a:gd name="connsiteY4" fmla="*/ 3783891 h 3783891"/>
                <a:gd name="connsiteX5" fmla="*/ 180000 w 2778684"/>
                <a:gd name="connsiteY5" fmla="*/ 3783891 h 3783891"/>
                <a:gd name="connsiteX6" fmla="*/ 0 w 2778684"/>
                <a:gd name="connsiteY6" fmla="*/ 3603891 h 3783891"/>
                <a:gd name="connsiteX7" fmla="*/ 0 w 2778684"/>
                <a:gd name="connsiteY7" fmla="*/ 743861 h 3783891"/>
                <a:gd name="connsiteX8" fmla="*/ 139138 w 2778684"/>
                <a:gd name="connsiteY8" fmla="*/ 568560 h 37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8684" h="3783891">
                  <a:moveTo>
                    <a:pt x="139138" y="568560"/>
                  </a:moveTo>
                  <a:lnTo>
                    <a:pt x="2557822" y="4775"/>
                  </a:lnTo>
                  <a:cubicBezTo>
                    <a:pt x="2670682" y="-21532"/>
                    <a:pt x="2778684" y="64190"/>
                    <a:pt x="2778684" y="180076"/>
                  </a:cubicBezTo>
                  <a:lnTo>
                    <a:pt x="2778684" y="3603891"/>
                  </a:lnTo>
                  <a:cubicBezTo>
                    <a:pt x="2778684" y="3703251"/>
                    <a:pt x="2698044" y="3783891"/>
                    <a:pt x="2598684" y="3783891"/>
                  </a:cubicBezTo>
                  <a:lnTo>
                    <a:pt x="180000" y="3783891"/>
                  </a:lnTo>
                  <a:cubicBezTo>
                    <a:pt x="80640" y="3783891"/>
                    <a:pt x="0" y="3703251"/>
                    <a:pt x="0" y="3603891"/>
                  </a:cubicBezTo>
                  <a:lnTo>
                    <a:pt x="0" y="743861"/>
                  </a:lnTo>
                  <a:cubicBezTo>
                    <a:pt x="0" y="660140"/>
                    <a:pt x="57603" y="587566"/>
                    <a:pt x="139138" y="568560"/>
                  </a:cubicBezTo>
                </a:path>
              </a:pathLst>
            </a:custGeom>
            <a:ln>
              <a:gradFill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9EE819E-6AD9-496F-B2E1-D0A7A48C5F8A}"/>
                </a:ext>
              </a:extLst>
            </p:cNvPr>
            <p:cNvSpPr txBox="1"/>
            <p:nvPr/>
          </p:nvSpPr>
          <p:spPr>
            <a:xfrm>
              <a:off x="1524564" y="2880971"/>
              <a:ext cx="1399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02</a:t>
              </a:r>
              <a:endPara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5DE374B-D44C-4E22-AF68-E94234F94D8A}"/>
                </a:ext>
              </a:extLst>
            </p:cNvPr>
            <p:cNvSpPr txBox="1"/>
            <p:nvPr/>
          </p:nvSpPr>
          <p:spPr>
            <a:xfrm>
              <a:off x="1408059" y="3404105"/>
              <a:ext cx="1632729" cy="102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algn="ctr">
                <a:defRPr/>
              </a:pPr>
              <a:r>
                <a:rPr lang="zh-CN" altLang="en-US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天气预测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4FCD5C22-ED70-4CF2-B552-4AE51A2B5997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64" y="5113706"/>
              <a:ext cx="284720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0070C0"/>
                  </a:gs>
                  <a:gs pos="100000">
                    <a:srgbClr val="89CC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0C7B86B-658D-46F3-8B41-3611151FFAF3}"/>
              </a:ext>
            </a:extLst>
          </p:cNvPr>
          <p:cNvGrpSpPr/>
          <p:nvPr/>
        </p:nvGrpSpPr>
        <p:grpSpPr>
          <a:xfrm>
            <a:off x="6451087" y="2253370"/>
            <a:ext cx="1091425" cy="3147795"/>
            <a:chOff x="1045248" y="2253372"/>
            <a:chExt cx="2358352" cy="3172042"/>
          </a:xfrm>
          <a:effectLst>
            <a:glow rad="508000">
              <a:schemeClr val="tx1">
                <a:alpha val="40000"/>
              </a:schemeClr>
            </a:glow>
          </a:effectLst>
        </p:grpSpPr>
        <p:sp useBgFill="1">
          <p:nvSpPr>
            <p:cNvPr id="50" name="矩形 53">
              <a:extLst>
                <a:ext uri="{FF2B5EF4-FFF2-40B4-BE49-F238E27FC236}">
                  <a16:creationId xmlns:a16="http://schemas.microsoft.com/office/drawing/2014/main" id="{5D37092A-2EB5-42FF-A61A-B6DFF8D2F449}"/>
                </a:ext>
              </a:extLst>
            </p:cNvPr>
            <p:cNvSpPr/>
            <p:nvPr/>
          </p:nvSpPr>
          <p:spPr>
            <a:xfrm>
              <a:off x="1045248" y="2253372"/>
              <a:ext cx="2358352" cy="3172042"/>
            </a:xfrm>
            <a:custGeom>
              <a:avLst/>
              <a:gdLst>
                <a:gd name="connsiteX0" fmla="*/ 139138 w 2778684"/>
                <a:gd name="connsiteY0" fmla="*/ 568560 h 3783891"/>
                <a:gd name="connsiteX1" fmla="*/ 2557822 w 2778684"/>
                <a:gd name="connsiteY1" fmla="*/ 4775 h 3783891"/>
                <a:gd name="connsiteX2" fmla="*/ 2778684 w 2778684"/>
                <a:gd name="connsiteY2" fmla="*/ 180076 h 3783891"/>
                <a:gd name="connsiteX3" fmla="*/ 2778684 w 2778684"/>
                <a:gd name="connsiteY3" fmla="*/ 3603891 h 3783891"/>
                <a:gd name="connsiteX4" fmla="*/ 2598684 w 2778684"/>
                <a:gd name="connsiteY4" fmla="*/ 3783891 h 3783891"/>
                <a:gd name="connsiteX5" fmla="*/ 180000 w 2778684"/>
                <a:gd name="connsiteY5" fmla="*/ 3783891 h 3783891"/>
                <a:gd name="connsiteX6" fmla="*/ 0 w 2778684"/>
                <a:gd name="connsiteY6" fmla="*/ 3603891 h 3783891"/>
                <a:gd name="connsiteX7" fmla="*/ 0 w 2778684"/>
                <a:gd name="connsiteY7" fmla="*/ 743861 h 3783891"/>
                <a:gd name="connsiteX8" fmla="*/ 139138 w 2778684"/>
                <a:gd name="connsiteY8" fmla="*/ 568560 h 37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8684" h="3783891">
                  <a:moveTo>
                    <a:pt x="139138" y="568560"/>
                  </a:moveTo>
                  <a:lnTo>
                    <a:pt x="2557822" y="4775"/>
                  </a:lnTo>
                  <a:cubicBezTo>
                    <a:pt x="2670682" y="-21532"/>
                    <a:pt x="2778684" y="64190"/>
                    <a:pt x="2778684" y="180076"/>
                  </a:cubicBezTo>
                  <a:lnTo>
                    <a:pt x="2778684" y="3603891"/>
                  </a:lnTo>
                  <a:cubicBezTo>
                    <a:pt x="2778684" y="3703251"/>
                    <a:pt x="2698044" y="3783891"/>
                    <a:pt x="2598684" y="3783891"/>
                  </a:cubicBezTo>
                  <a:lnTo>
                    <a:pt x="180000" y="3783891"/>
                  </a:lnTo>
                  <a:cubicBezTo>
                    <a:pt x="80640" y="3783891"/>
                    <a:pt x="0" y="3703251"/>
                    <a:pt x="0" y="3603891"/>
                  </a:cubicBezTo>
                  <a:lnTo>
                    <a:pt x="0" y="743861"/>
                  </a:lnTo>
                  <a:cubicBezTo>
                    <a:pt x="0" y="660140"/>
                    <a:pt x="57603" y="587566"/>
                    <a:pt x="139138" y="568560"/>
                  </a:cubicBezTo>
                </a:path>
              </a:pathLst>
            </a:custGeom>
            <a:ln>
              <a:gradFill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071B80C-545C-46A9-86BD-630C47DF364E}"/>
                </a:ext>
              </a:extLst>
            </p:cNvPr>
            <p:cNvSpPr txBox="1"/>
            <p:nvPr/>
          </p:nvSpPr>
          <p:spPr>
            <a:xfrm>
              <a:off x="1524564" y="2880971"/>
              <a:ext cx="1399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04</a:t>
              </a:r>
              <a:endPara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D1A3667-5FBB-4298-BC06-6BA65FDB1445}"/>
                </a:ext>
              </a:extLst>
            </p:cNvPr>
            <p:cNvSpPr txBox="1"/>
            <p:nvPr/>
          </p:nvSpPr>
          <p:spPr>
            <a:xfrm>
              <a:off x="1408059" y="3404105"/>
              <a:ext cx="1632729" cy="102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algn="ctr">
                <a:defRPr/>
              </a:pPr>
              <a:r>
                <a:rPr lang="zh-CN" altLang="en-US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油价信息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074A6BF-8695-4753-BD15-385FB436316C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64" y="5113706"/>
              <a:ext cx="284720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0070C0"/>
                  </a:gs>
                  <a:gs pos="100000">
                    <a:srgbClr val="89CC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0C3CFF6-D721-403D-8FB5-9C31A76988B5}"/>
              </a:ext>
            </a:extLst>
          </p:cNvPr>
          <p:cNvGrpSpPr/>
          <p:nvPr/>
        </p:nvGrpSpPr>
        <p:grpSpPr>
          <a:xfrm>
            <a:off x="4463756" y="2253370"/>
            <a:ext cx="1091425" cy="3147795"/>
            <a:chOff x="1045248" y="2253372"/>
            <a:chExt cx="2358352" cy="3172042"/>
          </a:xfrm>
          <a:effectLst>
            <a:glow rad="508000">
              <a:schemeClr val="tx1">
                <a:alpha val="40000"/>
              </a:schemeClr>
            </a:glow>
          </a:effectLst>
        </p:grpSpPr>
        <p:sp useBgFill="1">
          <p:nvSpPr>
            <p:cNvPr id="57" name="矩形 53">
              <a:extLst>
                <a:ext uri="{FF2B5EF4-FFF2-40B4-BE49-F238E27FC236}">
                  <a16:creationId xmlns:a16="http://schemas.microsoft.com/office/drawing/2014/main" id="{89AD5FE2-80AD-4F6A-8557-EA48F2EDD3E0}"/>
                </a:ext>
              </a:extLst>
            </p:cNvPr>
            <p:cNvSpPr/>
            <p:nvPr/>
          </p:nvSpPr>
          <p:spPr>
            <a:xfrm>
              <a:off x="1045248" y="2253372"/>
              <a:ext cx="2358352" cy="3172042"/>
            </a:xfrm>
            <a:custGeom>
              <a:avLst/>
              <a:gdLst>
                <a:gd name="connsiteX0" fmla="*/ 139138 w 2778684"/>
                <a:gd name="connsiteY0" fmla="*/ 568560 h 3783891"/>
                <a:gd name="connsiteX1" fmla="*/ 2557822 w 2778684"/>
                <a:gd name="connsiteY1" fmla="*/ 4775 h 3783891"/>
                <a:gd name="connsiteX2" fmla="*/ 2778684 w 2778684"/>
                <a:gd name="connsiteY2" fmla="*/ 180076 h 3783891"/>
                <a:gd name="connsiteX3" fmla="*/ 2778684 w 2778684"/>
                <a:gd name="connsiteY3" fmla="*/ 3603891 h 3783891"/>
                <a:gd name="connsiteX4" fmla="*/ 2598684 w 2778684"/>
                <a:gd name="connsiteY4" fmla="*/ 3783891 h 3783891"/>
                <a:gd name="connsiteX5" fmla="*/ 180000 w 2778684"/>
                <a:gd name="connsiteY5" fmla="*/ 3783891 h 3783891"/>
                <a:gd name="connsiteX6" fmla="*/ 0 w 2778684"/>
                <a:gd name="connsiteY6" fmla="*/ 3603891 h 3783891"/>
                <a:gd name="connsiteX7" fmla="*/ 0 w 2778684"/>
                <a:gd name="connsiteY7" fmla="*/ 743861 h 3783891"/>
                <a:gd name="connsiteX8" fmla="*/ 139138 w 2778684"/>
                <a:gd name="connsiteY8" fmla="*/ 568560 h 37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8684" h="3783891">
                  <a:moveTo>
                    <a:pt x="139138" y="568560"/>
                  </a:moveTo>
                  <a:lnTo>
                    <a:pt x="2557822" y="4775"/>
                  </a:lnTo>
                  <a:cubicBezTo>
                    <a:pt x="2670682" y="-21532"/>
                    <a:pt x="2778684" y="64190"/>
                    <a:pt x="2778684" y="180076"/>
                  </a:cubicBezTo>
                  <a:lnTo>
                    <a:pt x="2778684" y="3603891"/>
                  </a:lnTo>
                  <a:cubicBezTo>
                    <a:pt x="2778684" y="3703251"/>
                    <a:pt x="2698044" y="3783891"/>
                    <a:pt x="2598684" y="3783891"/>
                  </a:cubicBezTo>
                  <a:lnTo>
                    <a:pt x="180000" y="3783891"/>
                  </a:lnTo>
                  <a:cubicBezTo>
                    <a:pt x="80640" y="3783891"/>
                    <a:pt x="0" y="3703251"/>
                    <a:pt x="0" y="3603891"/>
                  </a:cubicBezTo>
                  <a:lnTo>
                    <a:pt x="0" y="743861"/>
                  </a:lnTo>
                  <a:cubicBezTo>
                    <a:pt x="0" y="660140"/>
                    <a:pt x="57603" y="587566"/>
                    <a:pt x="139138" y="568560"/>
                  </a:cubicBezTo>
                </a:path>
              </a:pathLst>
            </a:custGeom>
            <a:ln>
              <a:gradFill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3FF7732-5858-403F-A8BF-FBCA8A4F7C48}"/>
                </a:ext>
              </a:extLst>
            </p:cNvPr>
            <p:cNvSpPr txBox="1"/>
            <p:nvPr/>
          </p:nvSpPr>
          <p:spPr>
            <a:xfrm>
              <a:off x="1524564" y="2880971"/>
              <a:ext cx="1399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03</a:t>
              </a:r>
              <a:endPara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D70D37A-ABF3-4828-BAC1-B1296D1E0736}"/>
                </a:ext>
              </a:extLst>
            </p:cNvPr>
            <p:cNvSpPr txBox="1"/>
            <p:nvPr/>
          </p:nvSpPr>
          <p:spPr>
            <a:xfrm>
              <a:off x="1408059" y="3404105"/>
              <a:ext cx="1632729" cy="102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algn="ctr">
                <a:defRPr/>
              </a:pPr>
              <a:r>
                <a:rPr lang="zh-CN" altLang="en-US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股票行情</a:t>
              </a: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4064A559-C543-4B41-8E49-5FF790FE1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64" y="5113706"/>
              <a:ext cx="284720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0070C0"/>
                  </a:gs>
                  <a:gs pos="100000">
                    <a:srgbClr val="89CC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80DC9CC-9DBB-49A4-B938-D98A106A50A6}"/>
              </a:ext>
            </a:extLst>
          </p:cNvPr>
          <p:cNvGrpSpPr/>
          <p:nvPr/>
        </p:nvGrpSpPr>
        <p:grpSpPr>
          <a:xfrm>
            <a:off x="8503825" y="2253370"/>
            <a:ext cx="1091425" cy="3147795"/>
            <a:chOff x="1045248" y="2253372"/>
            <a:chExt cx="2358352" cy="3172042"/>
          </a:xfrm>
          <a:effectLst>
            <a:glow rad="508000">
              <a:schemeClr val="tx1">
                <a:alpha val="40000"/>
              </a:schemeClr>
            </a:glow>
          </a:effectLst>
        </p:grpSpPr>
        <p:sp useBgFill="1">
          <p:nvSpPr>
            <p:cNvPr id="63" name="矩形 53">
              <a:extLst>
                <a:ext uri="{FF2B5EF4-FFF2-40B4-BE49-F238E27FC236}">
                  <a16:creationId xmlns:a16="http://schemas.microsoft.com/office/drawing/2014/main" id="{778DD6DD-7920-4188-A501-4941D0821657}"/>
                </a:ext>
              </a:extLst>
            </p:cNvPr>
            <p:cNvSpPr/>
            <p:nvPr/>
          </p:nvSpPr>
          <p:spPr>
            <a:xfrm>
              <a:off x="1045248" y="2253372"/>
              <a:ext cx="2358352" cy="3172042"/>
            </a:xfrm>
            <a:custGeom>
              <a:avLst/>
              <a:gdLst>
                <a:gd name="connsiteX0" fmla="*/ 139138 w 2778684"/>
                <a:gd name="connsiteY0" fmla="*/ 568560 h 3783891"/>
                <a:gd name="connsiteX1" fmla="*/ 2557822 w 2778684"/>
                <a:gd name="connsiteY1" fmla="*/ 4775 h 3783891"/>
                <a:gd name="connsiteX2" fmla="*/ 2778684 w 2778684"/>
                <a:gd name="connsiteY2" fmla="*/ 180076 h 3783891"/>
                <a:gd name="connsiteX3" fmla="*/ 2778684 w 2778684"/>
                <a:gd name="connsiteY3" fmla="*/ 3603891 h 3783891"/>
                <a:gd name="connsiteX4" fmla="*/ 2598684 w 2778684"/>
                <a:gd name="connsiteY4" fmla="*/ 3783891 h 3783891"/>
                <a:gd name="connsiteX5" fmla="*/ 180000 w 2778684"/>
                <a:gd name="connsiteY5" fmla="*/ 3783891 h 3783891"/>
                <a:gd name="connsiteX6" fmla="*/ 0 w 2778684"/>
                <a:gd name="connsiteY6" fmla="*/ 3603891 h 3783891"/>
                <a:gd name="connsiteX7" fmla="*/ 0 w 2778684"/>
                <a:gd name="connsiteY7" fmla="*/ 743861 h 3783891"/>
                <a:gd name="connsiteX8" fmla="*/ 139138 w 2778684"/>
                <a:gd name="connsiteY8" fmla="*/ 568560 h 37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8684" h="3783891">
                  <a:moveTo>
                    <a:pt x="139138" y="568560"/>
                  </a:moveTo>
                  <a:lnTo>
                    <a:pt x="2557822" y="4775"/>
                  </a:lnTo>
                  <a:cubicBezTo>
                    <a:pt x="2670682" y="-21532"/>
                    <a:pt x="2778684" y="64190"/>
                    <a:pt x="2778684" y="180076"/>
                  </a:cubicBezTo>
                  <a:lnTo>
                    <a:pt x="2778684" y="3603891"/>
                  </a:lnTo>
                  <a:cubicBezTo>
                    <a:pt x="2778684" y="3703251"/>
                    <a:pt x="2698044" y="3783891"/>
                    <a:pt x="2598684" y="3783891"/>
                  </a:cubicBezTo>
                  <a:lnTo>
                    <a:pt x="180000" y="3783891"/>
                  </a:lnTo>
                  <a:cubicBezTo>
                    <a:pt x="80640" y="3783891"/>
                    <a:pt x="0" y="3703251"/>
                    <a:pt x="0" y="3603891"/>
                  </a:cubicBezTo>
                  <a:lnTo>
                    <a:pt x="0" y="743861"/>
                  </a:lnTo>
                  <a:cubicBezTo>
                    <a:pt x="0" y="660140"/>
                    <a:pt x="57603" y="587566"/>
                    <a:pt x="139138" y="568560"/>
                  </a:cubicBezTo>
                </a:path>
              </a:pathLst>
            </a:custGeom>
            <a:ln>
              <a:gradFill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FEDC6DB-8907-454A-9AE4-EA7E284C9394}"/>
                </a:ext>
              </a:extLst>
            </p:cNvPr>
            <p:cNvSpPr txBox="1"/>
            <p:nvPr/>
          </p:nvSpPr>
          <p:spPr>
            <a:xfrm>
              <a:off x="1524564" y="2880971"/>
              <a:ext cx="1399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05</a:t>
              </a:r>
              <a:endPara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70A694E-7309-45A8-9615-E7E9C0B526AB}"/>
                </a:ext>
              </a:extLst>
            </p:cNvPr>
            <p:cNvSpPr txBox="1"/>
            <p:nvPr/>
          </p:nvSpPr>
          <p:spPr>
            <a:xfrm>
              <a:off x="1408059" y="3404105"/>
              <a:ext cx="1632729" cy="102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algn="ctr">
                <a:defRPr/>
              </a:pPr>
              <a:r>
                <a:rPr lang="zh-CN" altLang="en-US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智能家居</a:t>
              </a: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CE4183C5-E019-4BFD-95E3-CB310FF88A87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64" y="5113706"/>
              <a:ext cx="284720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0070C0"/>
                  </a:gs>
                  <a:gs pos="100000">
                    <a:srgbClr val="89CC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D1F805E-F544-4962-8A3E-B082770F1257}"/>
              </a:ext>
            </a:extLst>
          </p:cNvPr>
          <p:cNvGrpSpPr/>
          <p:nvPr/>
        </p:nvGrpSpPr>
        <p:grpSpPr>
          <a:xfrm>
            <a:off x="10412424" y="2218461"/>
            <a:ext cx="1091425" cy="3147795"/>
            <a:chOff x="1045248" y="2253372"/>
            <a:chExt cx="2358352" cy="3172042"/>
          </a:xfrm>
          <a:effectLst>
            <a:glow rad="508000">
              <a:schemeClr val="tx1">
                <a:alpha val="40000"/>
              </a:schemeClr>
            </a:glow>
          </a:effectLst>
        </p:grpSpPr>
        <p:sp useBgFill="1">
          <p:nvSpPr>
            <p:cNvPr id="68" name="矩形 53">
              <a:extLst>
                <a:ext uri="{FF2B5EF4-FFF2-40B4-BE49-F238E27FC236}">
                  <a16:creationId xmlns:a16="http://schemas.microsoft.com/office/drawing/2014/main" id="{17D9969E-3CAB-4FE7-87BB-81F7B1A0AAA1}"/>
                </a:ext>
              </a:extLst>
            </p:cNvPr>
            <p:cNvSpPr/>
            <p:nvPr/>
          </p:nvSpPr>
          <p:spPr>
            <a:xfrm>
              <a:off x="1045248" y="2253372"/>
              <a:ext cx="2358352" cy="3172042"/>
            </a:xfrm>
            <a:custGeom>
              <a:avLst/>
              <a:gdLst>
                <a:gd name="connsiteX0" fmla="*/ 139138 w 2778684"/>
                <a:gd name="connsiteY0" fmla="*/ 568560 h 3783891"/>
                <a:gd name="connsiteX1" fmla="*/ 2557822 w 2778684"/>
                <a:gd name="connsiteY1" fmla="*/ 4775 h 3783891"/>
                <a:gd name="connsiteX2" fmla="*/ 2778684 w 2778684"/>
                <a:gd name="connsiteY2" fmla="*/ 180076 h 3783891"/>
                <a:gd name="connsiteX3" fmla="*/ 2778684 w 2778684"/>
                <a:gd name="connsiteY3" fmla="*/ 3603891 h 3783891"/>
                <a:gd name="connsiteX4" fmla="*/ 2598684 w 2778684"/>
                <a:gd name="connsiteY4" fmla="*/ 3783891 h 3783891"/>
                <a:gd name="connsiteX5" fmla="*/ 180000 w 2778684"/>
                <a:gd name="connsiteY5" fmla="*/ 3783891 h 3783891"/>
                <a:gd name="connsiteX6" fmla="*/ 0 w 2778684"/>
                <a:gd name="connsiteY6" fmla="*/ 3603891 h 3783891"/>
                <a:gd name="connsiteX7" fmla="*/ 0 w 2778684"/>
                <a:gd name="connsiteY7" fmla="*/ 743861 h 3783891"/>
                <a:gd name="connsiteX8" fmla="*/ 139138 w 2778684"/>
                <a:gd name="connsiteY8" fmla="*/ 568560 h 37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8684" h="3783891">
                  <a:moveTo>
                    <a:pt x="139138" y="568560"/>
                  </a:moveTo>
                  <a:lnTo>
                    <a:pt x="2557822" y="4775"/>
                  </a:lnTo>
                  <a:cubicBezTo>
                    <a:pt x="2670682" y="-21532"/>
                    <a:pt x="2778684" y="64190"/>
                    <a:pt x="2778684" y="180076"/>
                  </a:cubicBezTo>
                  <a:lnTo>
                    <a:pt x="2778684" y="3603891"/>
                  </a:lnTo>
                  <a:cubicBezTo>
                    <a:pt x="2778684" y="3703251"/>
                    <a:pt x="2698044" y="3783891"/>
                    <a:pt x="2598684" y="3783891"/>
                  </a:cubicBezTo>
                  <a:lnTo>
                    <a:pt x="180000" y="3783891"/>
                  </a:lnTo>
                  <a:cubicBezTo>
                    <a:pt x="80640" y="3783891"/>
                    <a:pt x="0" y="3703251"/>
                    <a:pt x="0" y="3603891"/>
                  </a:cubicBezTo>
                  <a:lnTo>
                    <a:pt x="0" y="743861"/>
                  </a:lnTo>
                  <a:cubicBezTo>
                    <a:pt x="0" y="660140"/>
                    <a:pt x="57603" y="587566"/>
                    <a:pt x="139138" y="568560"/>
                  </a:cubicBezTo>
                </a:path>
              </a:pathLst>
            </a:custGeom>
            <a:ln>
              <a:gradFill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4EF829C-5530-4A52-9B49-B4239E4B476D}"/>
                </a:ext>
              </a:extLst>
            </p:cNvPr>
            <p:cNvSpPr txBox="1"/>
            <p:nvPr/>
          </p:nvSpPr>
          <p:spPr>
            <a:xfrm>
              <a:off x="1524564" y="2880971"/>
              <a:ext cx="1399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06</a:t>
              </a:r>
              <a:endParaRPr lang="zh-CN" altLang="en-US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7DAA227-75BB-45C1-A67E-0D491D3F004D}"/>
                </a:ext>
              </a:extLst>
            </p:cNvPr>
            <p:cNvSpPr txBox="1"/>
            <p:nvPr/>
          </p:nvSpPr>
          <p:spPr>
            <a:xfrm>
              <a:off x="1408059" y="3404105"/>
              <a:ext cx="1632729" cy="102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altLang="zh-CN" sz="20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  <a:p>
              <a:pPr algn="ctr">
                <a:defRPr/>
              </a:pPr>
              <a:r>
                <a:rPr lang="zh-CN" altLang="en-US" sz="20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语音控制</a:t>
              </a: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EA47A78-DC40-4B44-9F6D-8500B2CB0FEC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64" y="5113706"/>
              <a:ext cx="284720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0070C0"/>
                  </a:gs>
                  <a:gs pos="100000">
                    <a:srgbClr val="89CC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13752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E96A308-5B5F-4B41-9924-5ADD58A39F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E46AEB-5E12-4B03-B4C5-0053F79CC821}"/>
              </a:ext>
            </a:extLst>
          </p:cNvPr>
          <p:cNvGrpSpPr/>
          <p:nvPr/>
        </p:nvGrpSpPr>
        <p:grpSpPr>
          <a:xfrm>
            <a:off x="4078232" y="1573740"/>
            <a:ext cx="4035537" cy="3535548"/>
            <a:chOff x="9410941" y="653012"/>
            <a:chExt cx="2055787" cy="1801080"/>
          </a:xfrm>
          <a:gradFill>
            <a:gsLst>
              <a:gs pos="0">
                <a:srgbClr val="0066FF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</p:grpSpPr>
        <p:sp>
          <p:nvSpPr>
            <p:cNvPr id="37" name="图形 1026">
              <a:extLst>
                <a:ext uri="{FF2B5EF4-FFF2-40B4-BE49-F238E27FC236}">
                  <a16:creationId xmlns:a16="http://schemas.microsoft.com/office/drawing/2014/main" id="{320AD17E-F710-4898-ABD2-AC24E8592AA9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38" name="图形 1026">
              <a:extLst>
                <a:ext uri="{FF2B5EF4-FFF2-40B4-BE49-F238E27FC236}">
                  <a16:creationId xmlns:a16="http://schemas.microsoft.com/office/drawing/2014/main" id="{5F93B0FB-7421-4D0E-8F5B-839326CFC5F0}"/>
                </a:ext>
              </a:extLst>
            </p:cNvPr>
            <p:cNvSpPr/>
            <p:nvPr/>
          </p:nvSpPr>
          <p:spPr>
            <a:xfrm>
              <a:off x="9410941" y="653012"/>
              <a:ext cx="2055787" cy="1801080"/>
            </a:xfrm>
            <a:prstGeom prst="wedgeEllipseCallout">
              <a:avLst/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7BAF22-6374-4853-B93A-E3FDF952EAF1}"/>
              </a:ext>
            </a:extLst>
          </p:cNvPr>
          <p:cNvGrpSpPr/>
          <p:nvPr/>
        </p:nvGrpSpPr>
        <p:grpSpPr>
          <a:xfrm rot="5400000">
            <a:off x="1320799" y="3501977"/>
            <a:ext cx="9550403" cy="9550400"/>
            <a:chOff x="-4553624" y="-5066128"/>
            <a:chExt cx="8220333" cy="8220333"/>
          </a:xfrm>
          <a:gradFill flip="none" rotWithShape="1">
            <a:gsLst>
              <a:gs pos="0">
                <a:srgbClr val="0066FF"/>
              </a:gs>
              <a:gs pos="100000">
                <a:srgbClr val="00B0F0"/>
              </a:gs>
            </a:gsLst>
            <a:lin ang="2700000" scaled="1"/>
            <a:tileRect/>
          </a:gradFill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1B693C0C-E06C-4148-8821-F091753BE15C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883"/>
              </a:avLst>
            </a:pr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B9689B57-BA7C-4C7B-8405-A3F7411963FE}"/>
                </a:ext>
              </a:extLst>
            </p:cNvPr>
            <p:cNvSpPr/>
            <p:nvPr/>
          </p:nvSpPr>
          <p:spPr>
            <a:xfrm>
              <a:off x="-4553624" y="-5066128"/>
              <a:ext cx="8220333" cy="8220333"/>
            </a:xfrm>
            <a:prstGeom prst="donut">
              <a:avLst>
                <a:gd name="adj" fmla="val 7616"/>
              </a:avLst>
            </a:pr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72E0127-E334-4CB8-9F47-4C361302C68A}"/>
              </a:ext>
            </a:extLst>
          </p:cNvPr>
          <p:cNvGrpSpPr/>
          <p:nvPr/>
        </p:nvGrpSpPr>
        <p:grpSpPr>
          <a:xfrm>
            <a:off x="10628289" y="4035403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87" name="iconfont-1191-801535">
              <a:extLst>
                <a:ext uri="{FF2B5EF4-FFF2-40B4-BE49-F238E27FC236}">
                  <a16:creationId xmlns:a16="http://schemas.microsoft.com/office/drawing/2014/main" id="{63D5A5E7-071E-4EEB-A456-A77774452305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88" name="iconfont-1191-801535">
              <a:extLst>
                <a:ext uri="{FF2B5EF4-FFF2-40B4-BE49-F238E27FC236}">
                  <a16:creationId xmlns:a16="http://schemas.microsoft.com/office/drawing/2014/main" id="{F2E159E7-7453-4966-BBB4-EBC6CD199AB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17B8DF8-B60E-4463-A0EA-CF5ECC583135}"/>
              </a:ext>
            </a:extLst>
          </p:cNvPr>
          <p:cNvGrpSpPr/>
          <p:nvPr/>
        </p:nvGrpSpPr>
        <p:grpSpPr>
          <a:xfrm rot="13365221">
            <a:off x="8714805" y="438966"/>
            <a:ext cx="1883228" cy="2153890"/>
            <a:chOff x="10810740" y="2663466"/>
            <a:chExt cx="1050310" cy="1201264"/>
          </a:xfrm>
          <a:solidFill>
            <a:srgbClr val="181A1D"/>
          </a:solidFill>
        </p:grpSpPr>
        <p:sp>
          <p:nvSpPr>
            <p:cNvPr id="90" name="iconfont-11910-5686568">
              <a:extLst>
                <a:ext uri="{FF2B5EF4-FFF2-40B4-BE49-F238E27FC236}">
                  <a16:creationId xmlns:a16="http://schemas.microsoft.com/office/drawing/2014/main" id="{407EC322-5D11-46E3-9896-6E612B4CE5B5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91" name="iconfont-11910-5686568">
              <a:extLst>
                <a:ext uri="{FF2B5EF4-FFF2-40B4-BE49-F238E27FC236}">
                  <a16:creationId xmlns:a16="http://schemas.microsoft.com/office/drawing/2014/main" id="{7D2BCBF1-6A5F-490B-9D8D-71BEFE9DEF7E}"/>
                </a:ext>
              </a:extLst>
            </p:cNvPr>
            <p:cNvSpPr/>
            <p:nvPr/>
          </p:nvSpPr>
          <p:spPr>
            <a:xfrm>
              <a:off x="10810740" y="2663466"/>
              <a:ext cx="1050310" cy="1201264"/>
            </a:xfrm>
            <a:custGeom>
              <a:avLst/>
              <a:gdLst>
                <a:gd name="T0" fmla="*/ 8357 w 8566"/>
                <a:gd name="T1" fmla="*/ 4587 h 9797"/>
                <a:gd name="T2" fmla="*/ 4568 w 8566"/>
                <a:gd name="T3" fmla="*/ 174 h 9797"/>
                <a:gd name="T4" fmla="*/ 3999 w 8566"/>
                <a:gd name="T5" fmla="*/ 174 h 9797"/>
                <a:gd name="T6" fmla="*/ 209 w 8566"/>
                <a:gd name="T7" fmla="*/ 4587 h 9797"/>
                <a:gd name="T8" fmla="*/ 494 w 8566"/>
                <a:gd name="T9" fmla="*/ 5205 h 9797"/>
                <a:gd name="T10" fmla="*/ 2283 w 8566"/>
                <a:gd name="T11" fmla="*/ 5205 h 9797"/>
                <a:gd name="T12" fmla="*/ 2283 w 8566"/>
                <a:gd name="T13" fmla="*/ 8997 h 9797"/>
                <a:gd name="T14" fmla="*/ 3083 w 8566"/>
                <a:gd name="T15" fmla="*/ 9797 h 9797"/>
                <a:gd name="T16" fmla="*/ 5483 w 8566"/>
                <a:gd name="T17" fmla="*/ 9797 h 9797"/>
                <a:gd name="T18" fmla="*/ 6283 w 8566"/>
                <a:gd name="T19" fmla="*/ 8997 h 9797"/>
                <a:gd name="T20" fmla="*/ 6283 w 8566"/>
                <a:gd name="T21" fmla="*/ 5207 h 9797"/>
                <a:gd name="T22" fmla="*/ 8073 w 8566"/>
                <a:gd name="T23" fmla="*/ 5207 h 9797"/>
                <a:gd name="T24" fmla="*/ 8357 w 8566"/>
                <a:gd name="T25" fmla="*/ 4587 h 9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66" h="9797">
                  <a:moveTo>
                    <a:pt x="8357" y="4587"/>
                  </a:moveTo>
                  <a:lnTo>
                    <a:pt x="4568" y="174"/>
                  </a:lnTo>
                  <a:cubicBezTo>
                    <a:pt x="4418" y="0"/>
                    <a:pt x="4149" y="0"/>
                    <a:pt x="3999" y="174"/>
                  </a:cubicBezTo>
                  <a:lnTo>
                    <a:pt x="209" y="4587"/>
                  </a:lnTo>
                  <a:cubicBezTo>
                    <a:pt x="0" y="4830"/>
                    <a:pt x="173" y="5205"/>
                    <a:pt x="494" y="5205"/>
                  </a:cubicBezTo>
                  <a:lnTo>
                    <a:pt x="2283" y="5205"/>
                  </a:lnTo>
                  <a:lnTo>
                    <a:pt x="2283" y="8997"/>
                  </a:lnTo>
                  <a:cubicBezTo>
                    <a:pt x="2283" y="9438"/>
                    <a:pt x="2642" y="9797"/>
                    <a:pt x="3083" y="9797"/>
                  </a:cubicBezTo>
                  <a:lnTo>
                    <a:pt x="5483" y="9797"/>
                  </a:lnTo>
                  <a:cubicBezTo>
                    <a:pt x="5924" y="9797"/>
                    <a:pt x="6283" y="9438"/>
                    <a:pt x="6283" y="8997"/>
                  </a:cubicBezTo>
                  <a:lnTo>
                    <a:pt x="6283" y="5207"/>
                  </a:lnTo>
                  <a:lnTo>
                    <a:pt x="8073" y="5207"/>
                  </a:lnTo>
                  <a:cubicBezTo>
                    <a:pt x="8393" y="5207"/>
                    <a:pt x="8566" y="4830"/>
                    <a:pt x="8357" y="4587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 useBgFill="1">
        <p:nvSpPr>
          <p:cNvPr id="14" name="矩形 13">
            <a:extLst>
              <a:ext uri="{FF2B5EF4-FFF2-40B4-BE49-F238E27FC236}">
                <a16:creationId xmlns:a16="http://schemas.microsoft.com/office/drawing/2014/main" id="{E9D7417A-5757-41DD-831A-4552A6BC9831}"/>
              </a:ext>
            </a:extLst>
          </p:cNvPr>
          <p:cNvSpPr/>
          <p:nvPr/>
        </p:nvSpPr>
        <p:spPr>
          <a:xfrm>
            <a:off x="-123825" y="2829745"/>
            <a:ext cx="12439650" cy="4298049"/>
          </a:xfrm>
          <a:prstGeom prst="rect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27000" dist="139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7959FDB-1E8B-4CD0-8FB4-22DEC9B1DA8F}"/>
              </a:ext>
            </a:extLst>
          </p:cNvPr>
          <p:cNvSpPr txBox="1"/>
          <p:nvPr/>
        </p:nvSpPr>
        <p:spPr>
          <a:xfrm>
            <a:off x="5058110" y="3073192"/>
            <a:ext cx="2075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 w="12700"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uLnTx/>
                <a:uFillTx/>
                <a:latin typeface="阿里巴巴普惠体 2.0 105 Heavy"/>
                <a:ea typeface="阿里巴巴普惠体 2.0 105 Heavy"/>
                <a:cs typeface="+mn-cs"/>
              </a:rPr>
              <a:t>03</a:t>
            </a:r>
            <a:endParaRPr kumimoji="0" lang="zh-CN" altLang="en-US" sz="9600" b="0" i="0" u="none" strike="noStrike" kern="1200" cap="none" spc="0" normalizeH="0" baseline="0" noProof="0" dirty="0">
              <a:ln w="12700">
                <a:noFill/>
              </a:ln>
              <a:solidFill>
                <a:srgbClr val="FFFFFF">
                  <a:alpha val="20000"/>
                </a:srgbClr>
              </a:solidFill>
              <a:effectLst/>
              <a:uLnTx/>
              <a:uFillTx/>
              <a:latin typeface="阿里巴巴普惠体 2.0 105 Heavy"/>
              <a:ea typeface="阿里巴巴普惠体 2.0 105 Heavy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E30DD42-2743-438A-BFBF-E05DFBCE446C}"/>
              </a:ext>
            </a:extLst>
          </p:cNvPr>
          <p:cNvGrpSpPr/>
          <p:nvPr/>
        </p:nvGrpSpPr>
        <p:grpSpPr>
          <a:xfrm>
            <a:off x="3000098" y="3429000"/>
            <a:ext cx="5160122" cy="1447069"/>
            <a:chOff x="3000098" y="3429000"/>
            <a:chExt cx="5160122" cy="1447069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41461B5-DD4E-4EC9-B760-BA6D5551846F}"/>
                </a:ext>
              </a:extLst>
            </p:cNvPr>
            <p:cNvSpPr txBox="1"/>
            <p:nvPr/>
          </p:nvSpPr>
          <p:spPr>
            <a:xfrm>
              <a:off x="3000098" y="3429000"/>
              <a:ext cx="482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6600" dirty="0">
                  <a:gradFill flip="none" rotWithShape="1">
                    <a:gsLst>
                      <a:gs pos="0">
                        <a:srgbClr val="0070C0">
                          <a:lumMod val="0"/>
                          <a:lumOff val="100000"/>
                        </a:srgbClr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过程展示</a:t>
              </a:r>
              <a:endParaRPr lang="en-US" altLang="zh-CN" sz="6600" dirty="0">
                <a:gradFill flip="none" rotWithShape="1">
                  <a:gsLst>
                    <a:gs pos="0">
                      <a:srgbClr val="0070C0">
                        <a:lumMod val="0"/>
                        <a:lumOff val="100000"/>
                      </a:srgbClr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28CEC46-9FC7-49BF-A3DD-C9E8FA13F1A2}"/>
                </a:ext>
              </a:extLst>
            </p:cNvPr>
            <p:cNvSpPr txBox="1"/>
            <p:nvPr/>
          </p:nvSpPr>
          <p:spPr>
            <a:xfrm>
              <a:off x="4031779" y="4599070"/>
              <a:ext cx="41284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gradFill flip="none" rotWithShape="1">
                    <a:gsLst>
                      <a:gs pos="0">
                        <a:srgbClr val="0070C0"/>
                      </a:gs>
                      <a:gs pos="100000">
                        <a:srgbClr val="9FB7E1"/>
                      </a:gs>
                    </a:gsLst>
                    <a:lin ang="18900000" scaled="1"/>
                    <a:tileRect/>
                  </a:gradFill>
                  <a:latin typeface="Century Gothic" panose="020B0502020202020204" pitchFamily="34" charset="0"/>
                </a:rPr>
                <a:t>requirement analysis</a:t>
              </a:r>
              <a:endParaRPr lang="zh-CN" altLang="en-US" sz="1200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D951887-359D-4EE2-8D64-30F8F5EFF2A6}"/>
              </a:ext>
            </a:extLst>
          </p:cNvPr>
          <p:cNvGrpSpPr/>
          <p:nvPr/>
        </p:nvGrpSpPr>
        <p:grpSpPr>
          <a:xfrm rot="19682585">
            <a:off x="1959680" y="512192"/>
            <a:ext cx="1543368" cy="1958153"/>
            <a:chOff x="8783472" y="3813017"/>
            <a:chExt cx="951470" cy="1207180"/>
          </a:xfrm>
          <a:solidFill>
            <a:srgbClr val="181A1D"/>
          </a:solidFill>
        </p:grpSpPr>
        <p:sp>
          <p:nvSpPr>
            <p:cNvPr id="48" name="iconfont-1191-801535">
              <a:extLst>
                <a:ext uri="{FF2B5EF4-FFF2-40B4-BE49-F238E27FC236}">
                  <a16:creationId xmlns:a16="http://schemas.microsoft.com/office/drawing/2014/main" id="{240C2A6D-4A3C-4935-994E-DCFCA5408802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49" name="iconfont-1191-801535">
              <a:extLst>
                <a:ext uri="{FF2B5EF4-FFF2-40B4-BE49-F238E27FC236}">
                  <a16:creationId xmlns:a16="http://schemas.microsoft.com/office/drawing/2014/main" id="{AFB95C77-ABD0-4053-A079-9B02E9A386C3}"/>
                </a:ext>
              </a:extLst>
            </p:cNvPr>
            <p:cNvSpPr/>
            <p:nvPr/>
          </p:nvSpPr>
          <p:spPr>
            <a:xfrm>
              <a:off x="8783472" y="3813017"/>
              <a:ext cx="951470" cy="1207180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315382C-15D6-4177-AEF7-7A55122DFF44}"/>
              </a:ext>
            </a:extLst>
          </p:cNvPr>
          <p:cNvGrpSpPr/>
          <p:nvPr/>
        </p:nvGrpSpPr>
        <p:grpSpPr>
          <a:xfrm>
            <a:off x="2193375" y="-1926251"/>
            <a:ext cx="2294078" cy="1782427"/>
            <a:chOff x="13533051" y="-1862685"/>
            <a:chExt cx="1504033" cy="1518662"/>
          </a:xfrm>
          <a:solidFill>
            <a:srgbClr val="121416"/>
          </a:solidFill>
        </p:grpSpPr>
        <p:sp>
          <p:nvSpPr>
            <p:cNvPr id="53" name="图形 74">
              <a:extLst>
                <a:ext uri="{FF2B5EF4-FFF2-40B4-BE49-F238E27FC236}">
                  <a16:creationId xmlns:a16="http://schemas.microsoft.com/office/drawing/2014/main" id="{958A0316-F15B-4A63-8E49-29BE7EF9E5B3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279400" dir="24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  <p:sp>
          <p:nvSpPr>
            <p:cNvPr id="54" name="图形 74">
              <a:extLst>
                <a:ext uri="{FF2B5EF4-FFF2-40B4-BE49-F238E27FC236}">
                  <a16:creationId xmlns:a16="http://schemas.microsoft.com/office/drawing/2014/main" id="{9B831966-9D0C-4CE3-A37A-C888CF8FB5B0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13525737" y="-1855371"/>
              <a:ext cx="1518662" cy="1504033"/>
            </a:xfrm>
            <a:custGeom>
              <a:avLst/>
              <a:gdLst>
                <a:gd name="connsiteX0" fmla="*/ 1212607 w 1269982"/>
                <a:gd name="connsiteY0" fmla="*/ 537483 h 1257749"/>
                <a:gd name="connsiteX1" fmla="*/ 150601 w 1269982"/>
                <a:gd name="connsiteY1" fmla="*/ 11154 h 1257749"/>
                <a:gd name="connsiteX2" fmla="*/ 49265 w 1269982"/>
                <a:gd name="connsiteY2" fmla="*/ 15207 h 1257749"/>
                <a:gd name="connsiteX3" fmla="*/ 0 w 1269982"/>
                <a:gd name="connsiteY3" fmla="*/ 102200 h 1257749"/>
                <a:gd name="connsiteX4" fmla="*/ 0 w 1269982"/>
                <a:gd name="connsiteY4" fmla="*/ 1155793 h 1257749"/>
                <a:gd name="connsiteX5" fmla="*/ 49265 w 1269982"/>
                <a:gd name="connsiteY5" fmla="*/ 1242472 h 1257749"/>
                <a:gd name="connsiteX6" fmla="*/ 103831 w 1269982"/>
                <a:gd name="connsiteY6" fmla="*/ 1257750 h 1257749"/>
                <a:gd name="connsiteX7" fmla="*/ 150601 w 1269982"/>
                <a:gd name="connsiteY7" fmla="*/ 1246838 h 1257749"/>
                <a:gd name="connsiteX8" fmla="*/ 1212918 w 1269982"/>
                <a:gd name="connsiteY8" fmla="*/ 719884 h 1257749"/>
                <a:gd name="connsiteX9" fmla="*/ 1269983 w 1269982"/>
                <a:gd name="connsiteY9" fmla="*/ 628839 h 1257749"/>
                <a:gd name="connsiteX10" fmla="*/ 1212607 w 1269982"/>
                <a:gd name="connsiteY10" fmla="*/ 537483 h 125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9982" h="1257749">
                  <a:moveTo>
                    <a:pt x="1212607" y="537483"/>
                  </a:moveTo>
                  <a:lnTo>
                    <a:pt x="150601" y="11154"/>
                  </a:lnTo>
                  <a:cubicBezTo>
                    <a:pt x="118486" y="-5061"/>
                    <a:pt x="80133" y="-3501"/>
                    <a:pt x="49265" y="15207"/>
                  </a:cubicBezTo>
                  <a:cubicBezTo>
                    <a:pt x="18396" y="33604"/>
                    <a:pt x="0" y="66655"/>
                    <a:pt x="0" y="102200"/>
                  </a:cubicBezTo>
                  <a:lnTo>
                    <a:pt x="0" y="1155793"/>
                  </a:lnTo>
                  <a:cubicBezTo>
                    <a:pt x="0" y="1191026"/>
                    <a:pt x="18396" y="1224073"/>
                    <a:pt x="49265" y="1242472"/>
                  </a:cubicBezTo>
                  <a:cubicBezTo>
                    <a:pt x="66102" y="1252761"/>
                    <a:pt x="84811" y="1257750"/>
                    <a:pt x="103831" y="1257750"/>
                  </a:cubicBezTo>
                  <a:cubicBezTo>
                    <a:pt x="120044" y="1257750"/>
                    <a:pt x="135947" y="1254006"/>
                    <a:pt x="150601" y="1246838"/>
                  </a:cubicBezTo>
                  <a:lnTo>
                    <a:pt x="1212918" y="719884"/>
                  </a:lnTo>
                  <a:cubicBezTo>
                    <a:pt x="1247840" y="702739"/>
                    <a:pt x="1269983" y="667505"/>
                    <a:pt x="1269983" y="628839"/>
                  </a:cubicBezTo>
                  <a:cubicBezTo>
                    <a:pt x="1269983" y="590173"/>
                    <a:pt x="1247529" y="554940"/>
                    <a:pt x="1212607" y="537483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254000" dist="114300" dir="12600000" algn="br" rotWithShape="0">
                <a:schemeClr val="bg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5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微软雅黑 Light"/>
                <a:cs typeface="+mn-cs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4A2EAC0-19CA-43DA-BC5C-A5BE49002077}"/>
              </a:ext>
            </a:extLst>
          </p:cNvPr>
          <p:cNvSpPr/>
          <p:nvPr/>
        </p:nvSpPr>
        <p:spPr>
          <a:xfrm>
            <a:off x="3471857" y="178551"/>
            <a:ext cx="4853889" cy="13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70C0"/>
                    </a:gs>
                    <a:gs pos="100000">
                      <a:srgbClr val="9FB7E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Century Gothic" panose="020B0502020202020204" pitchFamily="34" charset="0"/>
                <a:ea typeface="阿里巴巴普惠体 2.0 55 Regular"/>
                <a:cs typeface="+mn-cs"/>
              </a:rPr>
              <a:t>SmartScreen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70C0"/>
                  </a:gs>
                  <a:gs pos="100000">
                    <a:srgbClr val="9FB7E1"/>
                  </a:gs>
                </a:gsLst>
                <a:lin ang="18900000" scaled="1"/>
                <a:tileRect/>
              </a:gradFill>
              <a:effectLst/>
              <a:uLnTx/>
              <a:uFillTx/>
              <a:ea typeface="阿里巴巴普惠体 2.0 55 Regular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2EE64BD-4C56-4A52-81AB-6B6620337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" t="25488" r="6889" b="25488"/>
          <a:stretch/>
        </p:blipFill>
        <p:spPr>
          <a:xfrm>
            <a:off x="-5836764" y="2139327"/>
            <a:ext cx="6984279" cy="13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96 0 L 1.34037 0.001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16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5945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594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空白">
  <a:themeElements>
    <a:clrScheme name="空白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84D4D"/>
      </a:accent1>
      <a:accent2>
        <a:srgbClr val="FF6B42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4472C4"/>
      </a:hlink>
      <a:folHlink>
        <a:srgbClr val="BFBFBF"/>
      </a:folHlink>
    </a:clrScheme>
    <a:fontScheme name="阿里巴巴2.0">
      <a:majorFont>
        <a:latin typeface="阿里巴巴普惠体 2.0 105 Heavy"/>
        <a:ea typeface="阿里巴巴普惠体 2.0 105 Heavy"/>
        <a:cs typeface=""/>
      </a:majorFont>
      <a:minorFont>
        <a:latin typeface="阿里巴巴普惠体 2.0 55 Regular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空白" id="{D0B2ED11-7067-4FCB-A614-301F87079FB7}" vid="{86A79098-2E15-4AB5-9795-99CE4DC42AF2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218</Words>
  <Application>Microsoft Office PowerPoint</Application>
  <PresentationFormat>宽屏</PresentationFormat>
  <Paragraphs>116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阿里巴巴普惠体 2.0 105 Heavy</vt:lpstr>
      <vt:lpstr>阿里巴巴普惠体 2.0 45 Light</vt:lpstr>
      <vt:lpstr>阿里巴巴普惠体 2.0 55 Regular</vt:lpstr>
      <vt:lpstr>华文楷体</vt:lpstr>
      <vt:lpstr>华文行楷</vt:lpstr>
      <vt:lpstr>江城斜黑体 300W</vt:lpstr>
      <vt:lpstr>江城斜黑体 900W</vt:lpstr>
      <vt:lpstr>楷体</vt:lpstr>
      <vt:lpstr>Arial</vt:lpstr>
      <vt:lpstr>Century Gothic</vt:lpstr>
      <vt:lpstr>等线</vt:lpstr>
      <vt:lpstr>等线 Light</vt:lpstr>
      <vt:lpstr>Office 主题​​</vt:lpstr>
      <vt:lpstr>空白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 龙</dc:creator>
  <cp:lastModifiedBy>金 龙</cp:lastModifiedBy>
  <cp:revision>9</cp:revision>
  <dcterms:created xsi:type="dcterms:W3CDTF">2022-03-29T02:06:55Z</dcterms:created>
  <dcterms:modified xsi:type="dcterms:W3CDTF">2022-03-29T13:27:17Z</dcterms:modified>
</cp:coreProperties>
</file>